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74"/>
  </p:notesMasterIdLst>
  <p:sldIdLst>
    <p:sldId id="256" r:id="rId2"/>
    <p:sldId id="259" r:id="rId3"/>
    <p:sldId id="278" r:id="rId4"/>
    <p:sldId id="279" r:id="rId5"/>
    <p:sldId id="280" r:id="rId6"/>
    <p:sldId id="281" r:id="rId7"/>
    <p:sldId id="284" r:id="rId8"/>
    <p:sldId id="285" r:id="rId9"/>
    <p:sldId id="286" r:id="rId10"/>
    <p:sldId id="282" r:id="rId11"/>
    <p:sldId id="283" r:id="rId12"/>
    <p:sldId id="257" r:id="rId13"/>
    <p:sldId id="295" r:id="rId14"/>
    <p:sldId id="294" r:id="rId15"/>
    <p:sldId id="287" r:id="rId16"/>
    <p:sldId id="296" r:id="rId17"/>
    <p:sldId id="297" r:id="rId18"/>
    <p:sldId id="298" r:id="rId19"/>
    <p:sldId id="299" r:id="rId20"/>
    <p:sldId id="288" r:id="rId21"/>
    <p:sldId id="289" r:id="rId22"/>
    <p:sldId id="290" r:id="rId23"/>
    <p:sldId id="291" r:id="rId24"/>
    <p:sldId id="292" r:id="rId25"/>
    <p:sldId id="293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9" r:id="rId35"/>
    <p:sldId id="308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24" r:id="rId44"/>
    <p:sldId id="317" r:id="rId45"/>
    <p:sldId id="322" r:id="rId46"/>
    <p:sldId id="323" r:id="rId47"/>
    <p:sldId id="318" r:id="rId48"/>
    <p:sldId id="325" r:id="rId49"/>
    <p:sldId id="319" r:id="rId50"/>
    <p:sldId id="320" r:id="rId51"/>
    <p:sldId id="321" r:id="rId52"/>
    <p:sldId id="328" r:id="rId53"/>
    <p:sldId id="326" r:id="rId54"/>
    <p:sldId id="327" r:id="rId55"/>
    <p:sldId id="331" r:id="rId56"/>
    <p:sldId id="330" r:id="rId57"/>
    <p:sldId id="329" r:id="rId58"/>
    <p:sldId id="334" r:id="rId59"/>
    <p:sldId id="332" r:id="rId60"/>
    <p:sldId id="335" r:id="rId61"/>
    <p:sldId id="333" r:id="rId62"/>
    <p:sldId id="336" r:id="rId63"/>
    <p:sldId id="337" r:id="rId64"/>
    <p:sldId id="338" r:id="rId65"/>
    <p:sldId id="339" r:id="rId66"/>
    <p:sldId id="340" r:id="rId67"/>
    <p:sldId id="341" r:id="rId68"/>
    <p:sldId id="343" r:id="rId69"/>
    <p:sldId id="344" r:id="rId70"/>
    <p:sldId id="345" r:id="rId71"/>
    <p:sldId id="342" r:id="rId72"/>
    <p:sldId id="260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9" autoAdjust="0"/>
    <p:restoredTop sz="94572" autoAdjust="0"/>
  </p:normalViewPr>
  <p:slideViewPr>
    <p:cSldViewPr snapToGrid="0" snapToObjects="1">
      <p:cViewPr varScale="1">
        <p:scale>
          <a:sx n="142" d="100"/>
          <a:sy n="142" d="100"/>
        </p:scale>
        <p:origin x="-128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7A880-36C4-C44F-8FC1-BC71AB4141BB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B0893-7BCC-254F-BC03-39DC595D3A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792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B0893-7BCC-254F-BC03-39DC595D3A3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B0893-7BCC-254F-BC03-39DC595D3A3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B0893-7BCC-254F-BC03-39DC595D3A3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B0893-7BCC-254F-BC03-39DC595D3A3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B0893-7BCC-254F-BC03-39DC595D3A3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6B63A7-B57C-614D-A76E-6D11C1E3D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419F1D-9B2B-494B-A1C0-DB0F93344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FF8C39-52F6-9744-8D2A-55529792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5ADBFA-F7DA-E647-B396-8D1AD397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3377D9-5259-EA4A-9165-C535549C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58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9ABA8D-E773-2E4B-93F5-8292F9D7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D3471B-3BEB-AD46-A6C9-6AF3B46DB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85084A-DFC9-544B-A1F8-5608FF1A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96835E-668F-CB4E-B283-4E209662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5312C8-F8D5-954C-BCA4-247BAA6F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83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296134-3675-084B-9BD5-7B4DF9EF1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8E1B09-96DD-4D4F-AF64-710414609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FB3458-27EA-B447-85A5-4218D520B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45A7F7-EFD4-2B4F-84B6-26E83BFD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832A94-B19D-614C-B385-28625D4A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085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6A50CE-7141-F343-A3C9-457EB12A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1148AC-316D-474E-86CE-CB8B04BBF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77D8AF-E649-344A-9EB5-2D6587C1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0E45B5-FD9D-F144-B1E2-7B582DC4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0DD733-F4DD-8C40-A39B-D0E284EE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71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A3475B-33F2-2D40-BD9F-2D799CA2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B019C7-B1A7-694A-9494-9B3BEE5A7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321C02-3D4B-BA47-9F0D-39A6EFCC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79A988-F19B-9C43-8BE4-B968D53E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245626-68DF-2546-BF14-9EDABC47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7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F77E30-0C54-9043-8E38-9391F2FEB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00661B-2041-8143-B370-7F9A2D82D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75EC7B-BE37-6E43-9424-A64645673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3599B1-0336-6347-A381-DE66DF33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FD265A-10EE-C44C-A68A-36D8BA88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3824F7-2435-0B4B-8A17-F8E90A11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263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51C7FB-C3E2-2346-899C-EB4E7EE3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0A082-DBF6-B14E-AF7B-67D07BA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490968-2A71-DC40-B70D-49CD95512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138862-5F89-DD4D-8BA9-C69BF9A7E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020F3A-1D64-3047-B84A-B4D1DED95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E706D2-EDD5-A647-84E2-E7D5D511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6095BC-A2FE-9041-B63E-6D7F126A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7257C8-E290-4F4F-98EF-48771859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775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20847-E886-E847-B15C-95FBA546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0A40E6-26F3-9748-A7B2-71A8D640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3F74E6-C776-F04C-86B0-A449289A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AE7F1A-C938-8548-9305-934DEE0C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575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D95020-0884-AA41-81EF-93837830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888344-3B0F-0140-A42C-5772470F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7C909B-BBA0-B94E-AE44-B0462583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383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603E26-CE22-C743-BC67-ADF0BB00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75DD0D-7BA9-A04E-9E9A-2682FFE6A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673ECE-B05B-CD40-B3D0-B7B9B1B01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1436F8-0228-AD4C-8054-F4E207F6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8FC863-4B96-5748-AB96-6080E944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D889D6-B16E-3745-9A86-0D761B4A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990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219F5F-0E8D-F74A-90A1-46631005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2B1812-2129-B248-B05A-50CA31E8A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A1872E-009D-394E-AC8A-B80320B8E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0FBA2A-412D-564E-A8F2-C9D96C9C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82BD41-ED65-6C48-8FD2-FC4029D1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714E61-7B30-D942-9D39-5A84268A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035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D9353A-90FB-2C42-AE6A-B970DA25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B37FA4-7B45-AA4A-A2FD-203DA8BE3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211679-5580-0949-9696-76E030FF9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AB1A9-A52A-E148-840B-60664167B4FF}" type="datetimeFigureOut">
              <a:rPr lang="en-US" smtClean="0"/>
              <a:pPr/>
              <a:t>5/29/19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DE7788-181A-7740-A6E7-E6D55020A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563752-5624-D442-808E-257EE5DC9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B225-107D-BE4F-BD40-45C0B7882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552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3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3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Relationship Id="rId3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Relationship Id="rId3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3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Relationship Id="rId3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20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HowTo_McLean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3645" y="287917"/>
            <a:ext cx="8025267" cy="539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On the side of the layout, blocks of color demonstrate how the yearbook was made by teams.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how 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17892"/>
            <a:ext cx="3810000" cy="914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1250638" y="1663436"/>
            <a:ext cx="1263875" cy="11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 descr="Fast Facts_CR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8" y="526142"/>
            <a:ext cx="8194522" cy="509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55092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Copy block in the middle of the spread, first tells you the facts about what you saw at the tennis match.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The second block tells you what you didn’t see.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fast fac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76"/>
            <a:ext cx="3810000" cy="914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7360364" y="1087700"/>
            <a:ext cx="2866166" cy="26509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Seven people write a narrative about Omar.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9" name="Picture 17" descr="Narrative_Antelo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857" y="329314"/>
            <a:ext cx="8129950" cy="529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64"/>
            <a:ext cx="3810000" cy="914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9875276" y="3160866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Narrative_.Antelo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146" y="395399"/>
            <a:ext cx="8725556" cy="551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Soccer captain writes about being captain and the season.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919732" y="2307421"/>
            <a:ext cx="1263875" cy="11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074_075.Narativ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4786" y="507689"/>
            <a:ext cx="8291285" cy="522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First person narratives tell different stories about three different academic subjects.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1213385" y="1011041"/>
            <a:ext cx="1263875" cy="11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052-053_ANTELO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6552" y="384603"/>
            <a:ext cx="8330421" cy="544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Four students define what eco-columns mean by using a quote.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1053883" y="3192902"/>
            <a:ext cx="1263875" cy="11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070-071-WH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0644" y="320472"/>
            <a:ext cx="8204189" cy="550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Four students tell about being on a relay team together.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750068" y="3473914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032-033-WH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0544" y="701957"/>
            <a:ext cx="7844443" cy="527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Three students tell about decorating their parking space.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410222" y="3581245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1369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Four students describe their experience for the first day of school.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4" descr="086_087-ANTELO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9668" y="605701"/>
            <a:ext cx="7788275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965062" y="2946203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AHS 122-1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292" y="462248"/>
            <a:ext cx="8466655" cy="551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1369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Three lacrosse players speak on preparation, reflection, and execution.</a:t>
            </a:r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271610" y="5353120"/>
            <a:ext cx="1377269" cy="806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99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084-085_ANTELO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188" y="580731"/>
            <a:ext cx="7800625" cy="50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Two team leaders describe leading their team to promote school spirit.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Personal narra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" y="32601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1113927" y="2786756"/>
            <a:ext cx="1421025" cy="12699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02-103_ANTELO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7624" y="679763"/>
            <a:ext cx="7609382" cy="499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Profile of Alejandro Torres who was injured and in the hospital</a:t>
            </a:r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PROFI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34000" cy="914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9383392" y="2221720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Quote Collection_Mountain Vi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2596" y="626097"/>
            <a:ext cx="7816850" cy="524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Copy is written with quotes from club leaders.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QUOTE COLL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" y="26832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508600" y="2051779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Timeline_CR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547" y="760889"/>
            <a:ext cx="752792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Timeline of two different clubs: FFA &amp; Wilderness replace the traditional copy block.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Time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" y="44720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1297277" y="3989751"/>
            <a:ext cx="1242136" cy="1135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Robinson HS 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7725" y="216942"/>
            <a:ext cx="8381346" cy="5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Map provides the graphic for the page and copy covers items on the map.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ma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" y="53664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5400000">
            <a:off x="9774306" y="2284330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20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2174" y="747557"/>
            <a:ext cx="7668012" cy="511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Tell the story from the transcript of a conversation. </a:t>
            </a:r>
          </a:p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Convers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2" y="44720"/>
            <a:ext cx="5334000" cy="914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1313240" y="2065928"/>
            <a:ext cx="1263875" cy="11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recipe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2407" y="482989"/>
            <a:ext cx="8133652" cy="537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42143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Football and cross country ingredients. 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RECIP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" y="0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5400000">
            <a:off x="9491294" y="1846062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92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159" y="107501"/>
            <a:ext cx="7067321" cy="545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The cast of the play give tips to putting on a successful show. 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ADVI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2" y="27005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1621782" y="3371787"/>
            <a:ext cx="1263875" cy="11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If you aren’t covering chronologically, a calendar can cover many activities. </a:t>
            </a:r>
          </a:p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9" name="Picture 15" descr="calendar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9024" y="707072"/>
            <a:ext cx="74803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LEND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" y="35776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9175863" y="2164508"/>
            <a:ext cx="1091084" cy="10028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32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8449" y="486409"/>
            <a:ext cx="7845425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Checklist of what to take on a school trip and quotes about those items.</a:t>
            </a:r>
          </a:p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CHECKL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" y="47097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699233" y="1596292"/>
            <a:ext cx="1833386" cy="1659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TERNATIVE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05124"/>
            <a:ext cx="100584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6003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For copy, use the day of the week or the date to drive coverage.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5" descr="040-041_TJHS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281" y="699094"/>
            <a:ext cx="7454900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ag the d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" y="44720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377273" y="1682630"/>
            <a:ext cx="1359387" cy="11974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Traditional copy written with small subheads in chronological order of the event.</a:t>
            </a:r>
          </a:p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On the field, it’s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showtime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, in the moment, the aftermath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6" descr="122-123_TJHS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5708" y="686921"/>
            <a:ext cx="7329924" cy="48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ronological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35776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368330" y="4417904"/>
            <a:ext cx="1413047" cy="12868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6003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Copy about a no-hitter game: before, during and after.</a:t>
            </a:r>
            <a:endParaRPr lang="en-US" sz="1400" dirty="0">
              <a:latin typeface="AHJ Urbano" pitchFamily="-89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4" descr="068-069-WH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4757" y="638769"/>
            <a:ext cx="7532688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ronological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35776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5400000">
            <a:off x="9204526" y="3330806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ternative copy as seconda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10058400" cy="2286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11484" y="3790673"/>
            <a:ext cx="4802570" cy="103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numCol="2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Fast Fact Box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He Said/She Said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List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Ratings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Map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Glossary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Quiz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Checklist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Biography Box</a:t>
            </a:r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 descr="Fast Facts-CPP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0557" y="678927"/>
            <a:ext cx="7402951" cy="498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9580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Above right He Said/She Said: Two students share their experiences.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fast fac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35776"/>
            <a:ext cx="3810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457764" y="1334915"/>
            <a:ext cx="1296783" cy="1152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42143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Above left He Said/She Said: Two students compare their opinions.</a:t>
            </a:r>
            <a:endParaRPr lang="en-US" sz="1400" dirty="0">
              <a:latin typeface="AHJ Urbano" pitchFamily="-89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24" descr="He said she said-SH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3599" y="627230"/>
            <a:ext cx="75819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e said and she sai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3" y="44720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234181" y="4258573"/>
            <a:ext cx="1350443" cy="1116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Robinson HS He said:she sai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598" y="542150"/>
            <a:ext cx="8452557" cy="525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6897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Above right He Said/She Said: Two students share their experiences.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He said and she sai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3" y="44720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5400000">
            <a:off x="9759012" y="3473914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3319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Top left: Seven things that the reader doesn’t know about this student.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9" descr="List_Antelo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4552" y="309715"/>
            <a:ext cx="8112139" cy="53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IS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" y="44720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767956" y="352596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Ratings_Christ Presbyterian Academ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0606" y="472853"/>
            <a:ext cx="72263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9580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Far right: Six students rate their top 5 books.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rating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" y="33541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517543" y="1354128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Top middle: A map shows where this student has fished.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19" descr="maps-CPP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0477" y="101756"/>
            <a:ext cx="7313613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a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5" y="30204"/>
            <a:ext cx="5334000" cy="914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484594" y="1566357"/>
            <a:ext cx="3192770" cy="82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 is?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60653"/>
            <a:ext cx="10058400" cy="2286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44296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A wide variety of copy formats used to tell a story.</a:t>
            </a:r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Glossary_Mountain Vi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8918" y="562997"/>
            <a:ext cx="7849711" cy="524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9580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Far left: Definitions of words used in social media.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GLOSSA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" y="43189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278901" y="1655798"/>
            <a:ext cx="1135799" cy="9648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Quiz_TJHS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9133" y="474045"/>
            <a:ext cx="7992186" cy="532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6003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Bottom right: Conference challenge asks students what part of the story was true.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Quiz true and fal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34733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5400000">
            <a:off x="9043908" y="4323966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Robinson HS MATCH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7915" y="715938"/>
            <a:ext cx="7770104" cy="520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5108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Bottom left: Match the instrument to the fun fact.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Quiz:Match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26832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985420" y="5044271"/>
            <a:ext cx="2137457" cy="447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SMHS-Qui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2662" y="744496"/>
            <a:ext cx="7595995" cy="508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1369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Top right, like, LOVE, NEED: Take a quiz to see if you have an obsession.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Quiz:Match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26832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383392" y="787377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checklist-SH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8328" y="644382"/>
            <a:ext cx="7869894" cy="520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6003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Bottom right: A checklist of things to do and not to do when playing tennis.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CHECKL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9" y="35776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9687466" y="3232419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Bio_Arapahoe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6462" y="574532"/>
            <a:ext cx="76454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1369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Far left: Biography box of team captain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biography 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17888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876447" y="2929798"/>
            <a:ext cx="1538253" cy="8843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ternative copy polls and char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10058400" cy="2286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73700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Polls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Charts </a:t>
            </a:r>
          </a:p>
          <a:p>
            <a:pPr algn="ctr" eaLnBrk="0" hangingPunct="0"/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Diachart</a:t>
            </a:r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Infographics</a:t>
            </a:r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66897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Middle left, This/That: Poll on reader’s favorite activities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17" descr="Opinion Poll_TobyJohns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6655" y="679725"/>
            <a:ext cx="7192222" cy="495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OL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" y="44720"/>
            <a:ext cx="5334000" cy="914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7887118" y="1109987"/>
            <a:ext cx="1960397" cy="1904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66897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Bottom right: Poll on juniors after graduation plans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19" descr="Robinson HS_Po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2348" y="313050"/>
            <a:ext cx="8160354" cy="53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L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" y="44720"/>
            <a:ext cx="5334000" cy="914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>
            <a:off x="7914852" y="5305546"/>
            <a:ext cx="1189463" cy="6155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charts_Pelham Memorial 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4115" y="518765"/>
            <a:ext cx="8141952" cy="531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Various charts/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infographics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give the reader a variety of information.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char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9" y="52621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3567" y="2477556"/>
            <a:ext cx="7002630" cy="34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Question &amp; Answer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Step by Step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How To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Fast Facts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Narrative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Profiles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Timeline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Quote Collection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Maps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Conversation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Recipe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Advice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Calendar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Checklist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Tag the Date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Chronology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4" name="Picture 3" descr="REPL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98887"/>
            <a:ext cx="100584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Dia-Charts_McLeanH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2251" y="402492"/>
            <a:ext cx="8018484" cy="537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86863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This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diachart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directs the reader to show the degree of school spirit during spirit week.</a:t>
            </a:r>
            <a:endParaRPr lang="en-US" sz="1400" dirty="0">
              <a:latin typeface="AHJ Urbano" pitchFamily="-89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Diachart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46"/>
            <a:ext cx="5334000" cy="914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180520" y="1110199"/>
            <a:ext cx="1350443" cy="428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Infographics_Christ Presbyterian Academ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4970" y="523048"/>
            <a:ext cx="6932284" cy="519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2263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Middle left (with microphone): Information about solo performances in the concert.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INFOGRAPHIC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2" y="39016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958595" y="2598861"/>
            <a:ext cx="1135799" cy="2224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006-007-CoronadelSo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870" y="402490"/>
            <a:ext cx="8250917" cy="553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72263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Middle : Information about the new gym floor using color, numbers, and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pics</a:t>
            </a:r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INFOGRAPHIC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2" y="39016"/>
            <a:ext cx="5334000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413047" y="4839950"/>
            <a:ext cx="2674057" cy="490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s and Seconda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24487"/>
            <a:ext cx="10058400" cy="2286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68359" y="2128733"/>
            <a:ext cx="7360365" cy="310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Fact Box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Fact vs. Fiction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Stats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Numbers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Roundtable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Q &amp; A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Breakdown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Chart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Do’s and Don’ts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Recipe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How to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Tag the Date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Rating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Pros &amp; Cons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Tweets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Matching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Past vs. Present 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Specialty Sports</a:t>
            </a:r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50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1519" y="250440"/>
            <a:ext cx="7205317" cy="531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Countdown to nine facts about the principal </a:t>
            </a:r>
          </a:p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-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5" name="Picture 4" descr="FACT 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" y="26832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Greenfield Junior_008-009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9345" y="0"/>
            <a:ext cx="2742147" cy="573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86863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10 ways to stay cool during summer.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FACT 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" y="26832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0964" y="144691"/>
            <a:ext cx="7185030" cy="53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1531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Statistics on sleep and different classes 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5" descr="sta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" y="35776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5108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Tell a story by using numbers–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10" name="Picture 15" descr="60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7945" y="125219"/>
            <a:ext cx="51339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UMB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2" y="35779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48115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Several faculty members tell about the school through the years with questions throughout.</a:t>
            </a:r>
          </a:p>
          <a:p>
            <a:pPr algn="ctr" eaLnBrk="0" hangingPunct="0"/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– provided by </a:t>
            </a:r>
            <a:r>
              <a:rPr lang="en-US" sz="1400" dirty="0" err="1" smtClean="0">
                <a:latin typeface="AHJ Urbano" pitchFamily="-89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pitchFamily="-89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pitchFamily="-89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4" descr="9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67" y="1299351"/>
            <a:ext cx="11980802" cy="324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ound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44720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5108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Question and Answer with one person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14" descr="2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094" y="862282"/>
            <a:ext cx="350837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4-ways-to-tell-a-story_april-2015-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1851" y="324739"/>
            <a:ext cx="36957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Q &amp; A FORMA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" y="26832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52750" y="38592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52750" y="4310063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2750" y="477678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2750" y="5232400"/>
            <a:ext cx="539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52750" y="203676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52750" y="24876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952750" y="2954338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952750" y="568483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pic>
        <p:nvPicPr>
          <p:cNvPr id="11" name="Picture 19" descr="Q&amp;A_Antelop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5584" y="244929"/>
            <a:ext cx="8210238" cy="534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>
                <a:latin typeface="AHJ Urbano" charset="0"/>
                <a:ea typeface="AHJ News Gothic   " charset="0"/>
                <a:cs typeface="AHJ News Gothic   " charset="0"/>
              </a:rPr>
              <a:t>A question and answer format of two students replaces the typical copy format.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9875276" y="2720993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Q &amp;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100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Breakdown of the items in a students study area and what is needed to play a sport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5" descr="25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3994" y="53664"/>
            <a:ext cx="2534860" cy="55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 descr="51-ways-to-tell-a-story_april-2015-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1219" y="1134752"/>
            <a:ext cx="569277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reakd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" y="17888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52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2619" y="1742290"/>
            <a:ext cx="6377025" cy="30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Breakdown of the cost to play a sport or participate in an activity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21" descr="50-ways-to-tell-a-story_april-2015-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730" y="1385081"/>
            <a:ext cx="4149708" cy="344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reakd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" y="17888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0070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Do’s and don’ts of taking a great picture: school picture day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13" descr="90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864" y="760262"/>
            <a:ext cx="8787199" cy="471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O'S AND DON'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35776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3481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Recipes for a great Thanksgiving and playing sports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4" descr="70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4640" y="1063625"/>
            <a:ext cx="4133063" cy="336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54-ways-to-tell-a-story_april-2015-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4540" y="0"/>
            <a:ext cx="5435832" cy="54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ECIP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7" y="41897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490095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How to create the unique style of this student.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5" descr="80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7424" y="98389"/>
            <a:ext cx="6783388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ow 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9" y="26837"/>
            <a:ext cx="3810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Show the progression of a topic by tagging the day.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4" descr="19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605" y="951454"/>
            <a:ext cx="77628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ag the d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26832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2587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Rate an event, food or assignment on a scale of 1-5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15" descr="62-ways-to-tell-a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5343" y="62608"/>
            <a:ext cx="2965101" cy="530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AT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26832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PROS AND CONS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4515" y="751252"/>
            <a:ext cx="523875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1692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Pros and Cons of buying lunch or bringing lunch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PROS AND C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2" y="53664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61647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Take an issue or topic and provide tweets from students.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 smtClean="0">
              <a:latin typeface="AHJ Urbano" charset="0"/>
              <a:ea typeface="AHJ News Gothic   " charset="0"/>
              <a:cs typeface="AHJ News Gothic   " charset="0"/>
            </a:endParaRP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5" descr="TWEETS-story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5296" y="300812"/>
            <a:ext cx="5525099" cy="50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WEE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35776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52587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Match the student to their pumpkin. Don’t forget to provide the answer.</a:t>
            </a:r>
          </a:p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– provided by </a:t>
            </a:r>
            <a:r>
              <a:rPr lang="en-US" sz="1400" dirty="0" err="1" smtClean="0">
                <a:latin typeface="AHJ Urbano" charset="0"/>
                <a:ea typeface="AHJ News Gothic   " charset="0"/>
                <a:cs typeface="AHJ News Gothic   " charset="0"/>
              </a:rPr>
              <a:t>Erinn</a:t>
            </a:r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 Harris and Meghan Percival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4" descr="MATCHING_april-2015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7411" y="948089"/>
            <a:ext cx="9169959" cy="427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tch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9" y="33689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52750" y="38592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52750" y="4310063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2750" y="477678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2750" y="5232400"/>
            <a:ext cx="539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52750" y="203676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52750" y="24876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952750" y="2954338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952750" y="568483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A question and answer format replaces the typical copy format.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15" name="Picture 17" descr="Quotes for copy_TJHSS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5584" y="125413"/>
            <a:ext cx="8328760" cy="555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Q &amp;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10000" cy="9144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6200000" flipH="1">
            <a:off x="1053883" y="1287777"/>
            <a:ext cx="1263875" cy="11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Corona del Sol_220-2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9306" y="381635"/>
            <a:ext cx="5695950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3319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Compare the past with the present. Use questions and facts.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7" name="Picture 6" descr="PAST V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" y="44720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15311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Especially if a season isn’t a success, find questions to ask that highlight all members on the team.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6" name="Picture 14" descr="athlet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0861" y="1026414"/>
            <a:ext cx="8350312" cy="432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ports sideb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" y="94126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53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52750" y="38592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52750" y="4310063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2750" y="477678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2750" y="5232400"/>
            <a:ext cx="539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52750" y="203676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52750" y="24876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952750" y="2954338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952750" y="568483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A question and answer format replaces the typical copy format. This uses three distinct questions.</a:t>
            </a:r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16" name="Picture 14" descr="042-043_ANTELOP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2003" y="132332"/>
            <a:ext cx="8456392" cy="555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Q &amp; 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10000" cy="9144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5400000">
            <a:off x="9347966" y="3001000"/>
            <a:ext cx="1439640" cy="13463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 descr="stepbystep_CRH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6583" y="589634"/>
            <a:ext cx="7919497" cy="525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52750" y="38592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52750" y="4310063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2750" y="477678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2750" y="5232400"/>
            <a:ext cx="539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52750" y="203676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52750" y="2487613"/>
            <a:ext cx="539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952750" y="2954338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952750" y="5684838"/>
            <a:ext cx="538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2800">
              <a:solidFill>
                <a:schemeClr val="bg1"/>
              </a:solidFill>
              <a:latin typeface="AHJ Syntax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5677919"/>
            <a:ext cx="12192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dirty="0" smtClean="0">
                <a:latin typeface="AHJ Urbano" charset="0"/>
                <a:ea typeface="AHJ News Gothic   " charset="0"/>
                <a:cs typeface="AHJ News Gothic   " charset="0"/>
              </a:rPr>
              <a:t>Four copy blocks demonstrate the four steps necessary to make heart boxes in woodshop.</a:t>
            </a:r>
          </a:p>
          <a:p>
            <a:pPr algn="ctr" eaLnBrk="0" hangingPunct="0"/>
            <a:endParaRPr lang="en-US" sz="1400" dirty="0">
              <a:latin typeface="AHJ Urbano" charset="0"/>
              <a:ea typeface="AHJ News Gothic   " charset="0"/>
              <a:cs typeface="AHJ News Gothic   " charset="0"/>
            </a:endParaRPr>
          </a:p>
        </p:txBody>
      </p:sp>
      <p:pic>
        <p:nvPicPr>
          <p:cNvPr id="13" name="Picture 12" descr="step by ste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5" y="8944"/>
            <a:ext cx="3810000" cy="9144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5400000">
            <a:off x="9875276" y="3473914"/>
            <a:ext cx="1069530" cy="983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5060</TotalTime>
  <Words>1078</Words>
  <Application>Microsoft Macintosh PowerPoint</Application>
  <PresentationFormat>Custom</PresentationFormat>
  <Paragraphs>135</Paragraphs>
  <Slides>72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Sharkey, Becky</dc:creator>
  <cp:lastModifiedBy>Office 2004 Test Drive User</cp:lastModifiedBy>
  <cp:revision>238</cp:revision>
  <dcterms:created xsi:type="dcterms:W3CDTF">2019-05-29T17:03:22Z</dcterms:created>
  <dcterms:modified xsi:type="dcterms:W3CDTF">2019-05-29T17:03:35Z</dcterms:modified>
</cp:coreProperties>
</file>