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9" r:id="rId3"/>
    <p:sldId id="278" r:id="rId4"/>
    <p:sldId id="279" r:id="rId5"/>
    <p:sldId id="280" r:id="rId6"/>
    <p:sldId id="281" r:id="rId7"/>
    <p:sldId id="282" r:id="rId8"/>
    <p:sldId id="283" r:id="rId9"/>
    <p:sldId id="284" r:id="rId10"/>
    <p:sldId id="285" r:id="rId11"/>
    <p:sldId id="289" r:id="rId12"/>
    <p:sldId id="286" r:id="rId13"/>
    <p:sldId id="287" r:id="rId14"/>
    <p:sldId id="288" r:id="rId15"/>
    <p:sldId id="290" r:id="rId16"/>
    <p:sldId id="291" r:id="rId17"/>
    <p:sldId id="26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p:restoredTop sz="94599"/>
  </p:normalViewPr>
  <p:slideViewPr>
    <p:cSldViewPr snapToGrid="0" snapToObjects="1">
      <p:cViewPr varScale="1">
        <p:scale>
          <a:sx n="101" d="100"/>
          <a:sy n="101" d="100"/>
        </p:scale>
        <p:origin x="90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194102-AD94-CD4D-BD67-32E4531E4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C2C2BE2-DFAE-5545-80F9-5C2C41312B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AB5291-C6A9-F94A-825C-6126276230C2}" type="datetimeFigureOut">
              <a:rPr lang="en-US" smtClean="0"/>
              <a:t>9/25/19</a:t>
            </a:fld>
            <a:endParaRPr lang="en-US"/>
          </a:p>
        </p:txBody>
      </p:sp>
      <p:sp>
        <p:nvSpPr>
          <p:cNvPr id="4" name="Footer Placeholder 3">
            <a:extLst>
              <a:ext uri="{FF2B5EF4-FFF2-40B4-BE49-F238E27FC236}">
                <a16:creationId xmlns:a16="http://schemas.microsoft.com/office/drawing/2014/main" id="{6F52C3C2-B0F9-D146-A4E8-9959D0B539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67DD82-5156-6E4D-B230-C319A1E27B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B1C787-2B44-D341-A988-020564EDB435}" type="slidenum">
              <a:rPr lang="en-US" smtClean="0"/>
              <a:t>‹#›</a:t>
            </a:fld>
            <a:endParaRPr lang="en-US"/>
          </a:p>
        </p:txBody>
      </p:sp>
    </p:spTree>
    <p:extLst>
      <p:ext uri="{BB962C8B-B14F-4D97-AF65-F5344CB8AC3E}">
        <p14:creationId xmlns:p14="http://schemas.microsoft.com/office/powerpoint/2010/main" val="3921092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47A880-36C4-C44F-8FC1-BC71AB4141BB}" type="datetimeFigureOut">
              <a:rPr lang="en-US" smtClean="0"/>
              <a:t>9/25/19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B0893-7BCC-254F-BC03-39DC595D3A33}" type="slidenum">
              <a:rPr lang="en-US" smtClean="0"/>
              <a:t>‹#›</a:t>
            </a:fld>
            <a:endParaRPr lang="en-US"/>
          </a:p>
        </p:txBody>
      </p:sp>
    </p:spTree>
    <p:extLst>
      <p:ext uri="{BB962C8B-B14F-4D97-AF65-F5344CB8AC3E}">
        <p14:creationId xmlns:p14="http://schemas.microsoft.com/office/powerpoint/2010/main" val="4147929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63A7-B57C-614D-A76E-6D11C1E3D3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419F1D-9B2B-494B-A1C0-DB0F933440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FF8C39-52F6-9744-8D2A-55529792CF80}"/>
              </a:ext>
            </a:extLst>
          </p:cNvPr>
          <p:cNvSpPr>
            <a:spLocks noGrp="1"/>
          </p:cNvSpPr>
          <p:nvPr>
            <p:ph type="dt" sz="half" idx="10"/>
          </p:nvPr>
        </p:nvSpPr>
        <p:spPr/>
        <p:txBody>
          <a:bodyPr/>
          <a:lstStyle/>
          <a:p>
            <a:fld id="{9C2AB1A9-A52A-E148-840B-60664167B4FF}" type="datetimeFigureOut">
              <a:rPr lang="en-US" smtClean="0"/>
              <a:t>9/25/19</a:t>
            </a:fld>
            <a:endParaRPr lang="en-US"/>
          </a:p>
        </p:txBody>
      </p:sp>
      <p:sp>
        <p:nvSpPr>
          <p:cNvPr id="5" name="Footer Placeholder 4">
            <a:extLst>
              <a:ext uri="{FF2B5EF4-FFF2-40B4-BE49-F238E27FC236}">
                <a16:creationId xmlns:a16="http://schemas.microsoft.com/office/drawing/2014/main" id="{DB5ADBFA-F7DA-E647-B396-8D1AD3971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3377D9-5259-EA4A-9165-C535549CED13}"/>
              </a:ext>
            </a:extLst>
          </p:cNvPr>
          <p:cNvSpPr>
            <a:spLocks noGrp="1"/>
          </p:cNvSpPr>
          <p:nvPr>
            <p:ph type="sldNum" sz="quarter" idx="12"/>
          </p:nvPr>
        </p:nvSpPr>
        <p:spPr/>
        <p:txBody>
          <a:bodyPr/>
          <a:lstStyle/>
          <a:p>
            <a:fld id="{9398B225-107D-BE4F-BD40-45C0B7882179}" type="slidenum">
              <a:rPr lang="en-US" smtClean="0"/>
              <a:t>‹#›</a:t>
            </a:fld>
            <a:endParaRPr lang="en-US"/>
          </a:p>
        </p:txBody>
      </p:sp>
    </p:spTree>
    <p:extLst>
      <p:ext uri="{BB962C8B-B14F-4D97-AF65-F5344CB8AC3E}">
        <p14:creationId xmlns:p14="http://schemas.microsoft.com/office/powerpoint/2010/main" val="317584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ABA8D-E773-2E4B-93F5-8292F9D79E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D3471B-3BEB-AD46-A6C9-6AF3B46DB8D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85084A-DFC9-544B-A1F8-5608FF1AC4D2}"/>
              </a:ext>
            </a:extLst>
          </p:cNvPr>
          <p:cNvSpPr>
            <a:spLocks noGrp="1"/>
          </p:cNvSpPr>
          <p:nvPr>
            <p:ph type="dt" sz="half" idx="10"/>
          </p:nvPr>
        </p:nvSpPr>
        <p:spPr/>
        <p:txBody>
          <a:bodyPr/>
          <a:lstStyle/>
          <a:p>
            <a:fld id="{9C2AB1A9-A52A-E148-840B-60664167B4FF}" type="datetimeFigureOut">
              <a:rPr lang="en-US" smtClean="0"/>
              <a:t>9/25/19</a:t>
            </a:fld>
            <a:endParaRPr lang="en-US"/>
          </a:p>
        </p:txBody>
      </p:sp>
      <p:sp>
        <p:nvSpPr>
          <p:cNvPr id="5" name="Footer Placeholder 4">
            <a:extLst>
              <a:ext uri="{FF2B5EF4-FFF2-40B4-BE49-F238E27FC236}">
                <a16:creationId xmlns:a16="http://schemas.microsoft.com/office/drawing/2014/main" id="{BE96835E-668F-CB4E-B283-4E209662E0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5312C8-F8D5-954C-BCA4-247BAA6FE0AC}"/>
              </a:ext>
            </a:extLst>
          </p:cNvPr>
          <p:cNvSpPr>
            <a:spLocks noGrp="1"/>
          </p:cNvSpPr>
          <p:nvPr>
            <p:ph type="sldNum" sz="quarter" idx="12"/>
          </p:nvPr>
        </p:nvSpPr>
        <p:spPr/>
        <p:txBody>
          <a:bodyPr/>
          <a:lstStyle/>
          <a:p>
            <a:fld id="{9398B225-107D-BE4F-BD40-45C0B7882179}" type="slidenum">
              <a:rPr lang="en-US" smtClean="0"/>
              <a:t>‹#›</a:t>
            </a:fld>
            <a:endParaRPr lang="en-US"/>
          </a:p>
        </p:txBody>
      </p:sp>
    </p:spTree>
    <p:extLst>
      <p:ext uri="{BB962C8B-B14F-4D97-AF65-F5344CB8AC3E}">
        <p14:creationId xmlns:p14="http://schemas.microsoft.com/office/powerpoint/2010/main" val="126835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296134-3675-084B-9BD5-7B4DF9EF1E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8E1B09-96DD-4D4F-AF64-71041460959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FB3458-27EA-B447-85A5-4218D520B25F}"/>
              </a:ext>
            </a:extLst>
          </p:cNvPr>
          <p:cNvSpPr>
            <a:spLocks noGrp="1"/>
          </p:cNvSpPr>
          <p:nvPr>
            <p:ph type="dt" sz="half" idx="10"/>
          </p:nvPr>
        </p:nvSpPr>
        <p:spPr/>
        <p:txBody>
          <a:bodyPr/>
          <a:lstStyle/>
          <a:p>
            <a:fld id="{9C2AB1A9-A52A-E148-840B-60664167B4FF}" type="datetimeFigureOut">
              <a:rPr lang="en-US" smtClean="0"/>
              <a:t>9/25/19</a:t>
            </a:fld>
            <a:endParaRPr lang="en-US"/>
          </a:p>
        </p:txBody>
      </p:sp>
      <p:sp>
        <p:nvSpPr>
          <p:cNvPr id="5" name="Footer Placeholder 4">
            <a:extLst>
              <a:ext uri="{FF2B5EF4-FFF2-40B4-BE49-F238E27FC236}">
                <a16:creationId xmlns:a16="http://schemas.microsoft.com/office/drawing/2014/main" id="{5445A7F7-EFD4-2B4F-84B6-26E83BFDE4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832A94-B19D-614C-B385-28625D4AC214}"/>
              </a:ext>
            </a:extLst>
          </p:cNvPr>
          <p:cNvSpPr>
            <a:spLocks noGrp="1"/>
          </p:cNvSpPr>
          <p:nvPr>
            <p:ph type="sldNum" sz="quarter" idx="12"/>
          </p:nvPr>
        </p:nvSpPr>
        <p:spPr/>
        <p:txBody>
          <a:bodyPr/>
          <a:lstStyle/>
          <a:p>
            <a:fld id="{9398B225-107D-BE4F-BD40-45C0B7882179}" type="slidenum">
              <a:rPr lang="en-US" smtClean="0"/>
              <a:t>‹#›</a:t>
            </a:fld>
            <a:endParaRPr lang="en-US"/>
          </a:p>
        </p:txBody>
      </p:sp>
    </p:spTree>
    <p:extLst>
      <p:ext uri="{BB962C8B-B14F-4D97-AF65-F5344CB8AC3E}">
        <p14:creationId xmlns:p14="http://schemas.microsoft.com/office/powerpoint/2010/main" val="3920855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A50CE-7141-F343-A3C9-457EB12AD4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1148AC-316D-474E-86CE-CB8B04BBF7D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7D8AF-E649-344A-9EB5-2D6587C124C6}"/>
              </a:ext>
            </a:extLst>
          </p:cNvPr>
          <p:cNvSpPr>
            <a:spLocks noGrp="1"/>
          </p:cNvSpPr>
          <p:nvPr>
            <p:ph type="dt" sz="half" idx="10"/>
          </p:nvPr>
        </p:nvSpPr>
        <p:spPr/>
        <p:txBody>
          <a:bodyPr/>
          <a:lstStyle/>
          <a:p>
            <a:fld id="{9C2AB1A9-A52A-E148-840B-60664167B4FF}" type="datetimeFigureOut">
              <a:rPr lang="en-US" smtClean="0"/>
              <a:t>9/25/19</a:t>
            </a:fld>
            <a:endParaRPr lang="en-US"/>
          </a:p>
        </p:txBody>
      </p:sp>
      <p:sp>
        <p:nvSpPr>
          <p:cNvPr id="5" name="Footer Placeholder 4">
            <a:extLst>
              <a:ext uri="{FF2B5EF4-FFF2-40B4-BE49-F238E27FC236}">
                <a16:creationId xmlns:a16="http://schemas.microsoft.com/office/drawing/2014/main" id="{AB0E45B5-FD9D-F144-B1E2-7B582DC455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0DD733-F4DD-8C40-A39B-D0E284EE47B3}"/>
              </a:ext>
            </a:extLst>
          </p:cNvPr>
          <p:cNvSpPr>
            <a:spLocks noGrp="1"/>
          </p:cNvSpPr>
          <p:nvPr>
            <p:ph type="sldNum" sz="quarter" idx="12"/>
          </p:nvPr>
        </p:nvSpPr>
        <p:spPr/>
        <p:txBody>
          <a:bodyPr/>
          <a:lstStyle/>
          <a:p>
            <a:fld id="{9398B225-107D-BE4F-BD40-45C0B7882179}" type="slidenum">
              <a:rPr lang="en-US" smtClean="0"/>
              <a:t>‹#›</a:t>
            </a:fld>
            <a:endParaRPr lang="en-US"/>
          </a:p>
        </p:txBody>
      </p:sp>
    </p:spTree>
    <p:extLst>
      <p:ext uri="{BB962C8B-B14F-4D97-AF65-F5344CB8AC3E}">
        <p14:creationId xmlns:p14="http://schemas.microsoft.com/office/powerpoint/2010/main" val="219710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3475B-33F2-2D40-BD9F-2D799CA256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B019C7-B1A7-694A-9494-9B3BEE5A78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B321C02-3D4B-BA47-9F0D-39A6EFCC6211}"/>
              </a:ext>
            </a:extLst>
          </p:cNvPr>
          <p:cNvSpPr>
            <a:spLocks noGrp="1"/>
          </p:cNvSpPr>
          <p:nvPr>
            <p:ph type="dt" sz="half" idx="10"/>
          </p:nvPr>
        </p:nvSpPr>
        <p:spPr/>
        <p:txBody>
          <a:bodyPr/>
          <a:lstStyle/>
          <a:p>
            <a:fld id="{9C2AB1A9-A52A-E148-840B-60664167B4FF}" type="datetimeFigureOut">
              <a:rPr lang="en-US" smtClean="0"/>
              <a:t>9/25/19</a:t>
            </a:fld>
            <a:endParaRPr lang="en-US"/>
          </a:p>
        </p:txBody>
      </p:sp>
      <p:sp>
        <p:nvSpPr>
          <p:cNvPr id="5" name="Footer Placeholder 4">
            <a:extLst>
              <a:ext uri="{FF2B5EF4-FFF2-40B4-BE49-F238E27FC236}">
                <a16:creationId xmlns:a16="http://schemas.microsoft.com/office/drawing/2014/main" id="{E779A988-F19B-9C43-8BE4-B968D53EBC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245626-68DF-2546-BF14-9EDABC479BD2}"/>
              </a:ext>
            </a:extLst>
          </p:cNvPr>
          <p:cNvSpPr>
            <a:spLocks noGrp="1"/>
          </p:cNvSpPr>
          <p:nvPr>
            <p:ph type="sldNum" sz="quarter" idx="12"/>
          </p:nvPr>
        </p:nvSpPr>
        <p:spPr/>
        <p:txBody>
          <a:bodyPr/>
          <a:lstStyle/>
          <a:p>
            <a:fld id="{9398B225-107D-BE4F-BD40-45C0B7882179}" type="slidenum">
              <a:rPr lang="en-US" smtClean="0"/>
              <a:t>‹#›</a:t>
            </a:fld>
            <a:endParaRPr lang="en-US"/>
          </a:p>
        </p:txBody>
      </p:sp>
    </p:spTree>
    <p:extLst>
      <p:ext uri="{BB962C8B-B14F-4D97-AF65-F5344CB8AC3E}">
        <p14:creationId xmlns:p14="http://schemas.microsoft.com/office/powerpoint/2010/main" val="3674793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77E30-0C54-9043-8E38-9391F2FEBF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00661B-2041-8143-B370-7F9A2D82D68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75EC7B-BE37-6E43-9424-A64645673C9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3599B1-0336-6347-A381-DE66DF33EEBD}"/>
              </a:ext>
            </a:extLst>
          </p:cNvPr>
          <p:cNvSpPr>
            <a:spLocks noGrp="1"/>
          </p:cNvSpPr>
          <p:nvPr>
            <p:ph type="dt" sz="half" idx="10"/>
          </p:nvPr>
        </p:nvSpPr>
        <p:spPr/>
        <p:txBody>
          <a:bodyPr/>
          <a:lstStyle/>
          <a:p>
            <a:fld id="{9C2AB1A9-A52A-E148-840B-60664167B4FF}" type="datetimeFigureOut">
              <a:rPr lang="en-US" smtClean="0"/>
              <a:t>9/25/19</a:t>
            </a:fld>
            <a:endParaRPr lang="en-US"/>
          </a:p>
        </p:txBody>
      </p:sp>
      <p:sp>
        <p:nvSpPr>
          <p:cNvPr id="6" name="Footer Placeholder 5">
            <a:extLst>
              <a:ext uri="{FF2B5EF4-FFF2-40B4-BE49-F238E27FC236}">
                <a16:creationId xmlns:a16="http://schemas.microsoft.com/office/drawing/2014/main" id="{F3FD265A-10EE-C44C-A68A-36D8BA88DE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3824F7-2435-0B4B-8A17-F8E90A11A008}"/>
              </a:ext>
            </a:extLst>
          </p:cNvPr>
          <p:cNvSpPr>
            <a:spLocks noGrp="1"/>
          </p:cNvSpPr>
          <p:nvPr>
            <p:ph type="sldNum" sz="quarter" idx="12"/>
          </p:nvPr>
        </p:nvSpPr>
        <p:spPr/>
        <p:txBody>
          <a:bodyPr/>
          <a:lstStyle/>
          <a:p>
            <a:fld id="{9398B225-107D-BE4F-BD40-45C0B7882179}" type="slidenum">
              <a:rPr lang="en-US" smtClean="0"/>
              <a:t>‹#›</a:t>
            </a:fld>
            <a:endParaRPr lang="en-US"/>
          </a:p>
        </p:txBody>
      </p:sp>
    </p:spTree>
    <p:extLst>
      <p:ext uri="{BB962C8B-B14F-4D97-AF65-F5344CB8AC3E}">
        <p14:creationId xmlns:p14="http://schemas.microsoft.com/office/powerpoint/2010/main" val="2802639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1C7FB-C3E2-2346-899C-EB4E7EE39E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20A082-DBF6-B14E-AF7B-67D07BA954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3490968-2A71-DC40-B70D-49CD9551274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138862-5F89-DD4D-8BA9-C69BF9A7E6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B020F3A-1D64-3047-B84A-B4D1DED9590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E706D2-EDD5-A647-84E2-E7D5D5119289}"/>
              </a:ext>
            </a:extLst>
          </p:cNvPr>
          <p:cNvSpPr>
            <a:spLocks noGrp="1"/>
          </p:cNvSpPr>
          <p:nvPr>
            <p:ph type="dt" sz="half" idx="10"/>
          </p:nvPr>
        </p:nvSpPr>
        <p:spPr/>
        <p:txBody>
          <a:bodyPr/>
          <a:lstStyle/>
          <a:p>
            <a:fld id="{9C2AB1A9-A52A-E148-840B-60664167B4FF}" type="datetimeFigureOut">
              <a:rPr lang="en-US" smtClean="0"/>
              <a:t>9/25/19</a:t>
            </a:fld>
            <a:endParaRPr lang="en-US"/>
          </a:p>
        </p:txBody>
      </p:sp>
      <p:sp>
        <p:nvSpPr>
          <p:cNvPr id="8" name="Footer Placeholder 7">
            <a:extLst>
              <a:ext uri="{FF2B5EF4-FFF2-40B4-BE49-F238E27FC236}">
                <a16:creationId xmlns:a16="http://schemas.microsoft.com/office/drawing/2014/main" id="{2B6095BC-A2FE-9041-B63E-6D7F126A70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7257C8-E290-4F4F-98EF-487718594303}"/>
              </a:ext>
            </a:extLst>
          </p:cNvPr>
          <p:cNvSpPr>
            <a:spLocks noGrp="1"/>
          </p:cNvSpPr>
          <p:nvPr>
            <p:ph type="sldNum" sz="quarter" idx="12"/>
          </p:nvPr>
        </p:nvSpPr>
        <p:spPr/>
        <p:txBody>
          <a:bodyPr/>
          <a:lstStyle/>
          <a:p>
            <a:fld id="{9398B225-107D-BE4F-BD40-45C0B7882179}" type="slidenum">
              <a:rPr lang="en-US" smtClean="0"/>
              <a:t>‹#›</a:t>
            </a:fld>
            <a:endParaRPr lang="en-US"/>
          </a:p>
        </p:txBody>
      </p:sp>
    </p:spTree>
    <p:extLst>
      <p:ext uri="{BB962C8B-B14F-4D97-AF65-F5344CB8AC3E}">
        <p14:creationId xmlns:p14="http://schemas.microsoft.com/office/powerpoint/2010/main" val="118775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20847-E886-E847-B15C-95FBA546E9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0A40E6-26F3-9748-A7B2-71A8D640CBF4}"/>
              </a:ext>
            </a:extLst>
          </p:cNvPr>
          <p:cNvSpPr>
            <a:spLocks noGrp="1"/>
          </p:cNvSpPr>
          <p:nvPr>
            <p:ph type="dt" sz="half" idx="10"/>
          </p:nvPr>
        </p:nvSpPr>
        <p:spPr/>
        <p:txBody>
          <a:bodyPr/>
          <a:lstStyle/>
          <a:p>
            <a:fld id="{9C2AB1A9-A52A-E148-840B-60664167B4FF}" type="datetimeFigureOut">
              <a:rPr lang="en-US" smtClean="0"/>
              <a:t>9/25/19</a:t>
            </a:fld>
            <a:endParaRPr lang="en-US"/>
          </a:p>
        </p:txBody>
      </p:sp>
      <p:sp>
        <p:nvSpPr>
          <p:cNvPr id="4" name="Footer Placeholder 3">
            <a:extLst>
              <a:ext uri="{FF2B5EF4-FFF2-40B4-BE49-F238E27FC236}">
                <a16:creationId xmlns:a16="http://schemas.microsoft.com/office/drawing/2014/main" id="{C33F74E6-C776-F04C-86B0-A449289AF9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AE7F1A-C938-8548-9305-934DEE0CD435}"/>
              </a:ext>
            </a:extLst>
          </p:cNvPr>
          <p:cNvSpPr>
            <a:spLocks noGrp="1"/>
          </p:cNvSpPr>
          <p:nvPr>
            <p:ph type="sldNum" sz="quarter" idx="12"/>
          </p:nvPr>
        </p:nvSpPr>
        <p:spPr/>
        <p:txBody>
          <a:bodyPr/>
          <a:lstStyle/>
          <a:p>
            <a:fld id="{9398B225-107D-BE4F-BD40-45C0B7882179}" type="slidenum">
              <a:rPr lang="en-US" smtClean="0"/>
              <a:t>‹#›</a:t>
            </a:fld>
            <a:endParaRPr lang="en-US"/>
          </a:p>
        </p:txBody>
      </p:sp>
    </p:spTree>
    <p:extLst>
      <p:ext uri="{BB962C8B-B14F-4D97-AF65-F5344CB8AC3E}">
        <p14:creationId xmlns:p14="http://schemas.microsoft.com/office/powerpoint/2010/main" val="4075757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D95020-0884-AA41-81EF-9383783063D1}"/>
              </a:ext>
            </a:extLst>
          </p:cNvPr>
          <p:cNvSpPr>
            <a:spLocks noGrp="1"/>
          </p:cNvSpPr>
          <p:nvPr>
            <p:ph type="dt" sz="half" idx="10"/>
          </p:nvPr>
        </p:nvSpPr>
        <p:spPr/>
        <p:txBody>
          <a:bodyPr/>
          <a:lstStyle/>
          <a:p>
            <a:fld id="{9C2AB1A9-A52A-E148-840B-60664167B4FF}" type="datetimeFigureOut">
              <a:rPr lang="en-US" smtClean="0"/>
              <a:t>9/25/19</a:t>
            </a:fld>
            <a:endParaRPr lang="en-US"/>
          </a:p>
        </p:txBody>
      </p:sp>
      <p:sp>
        <p:nvSpPr>
          <p:cNvPr id="3" name="Footer Placeholder 2">
            <a:extLst>
              <a:ext uri="{FF2B5EF4-FFF2-40B4-BE49-F238E27FC236}">
                <a16:creationId xmlns:a16="http://schemas.microsoft.com/office/drawing/2014/main" id="{16888344-3B0F-0140-A42C-5772470F74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7C909B-BBA0-B94E-AE44-B0462583C5A5}"/>
              </a:ext>
            </a:extLst>
          </p:cNvPr>
          <p:cNvSpPr>
            <a:spLocks noGrp="1"/>
          </p:cNvSpPr>
          <p:nvPr>
            <p:ph type="sldNum" sz="quarter" idx="12"/>
          </p:nvPr>
        </p:nvSpPr>
        <p:spPr/>
        <p:txBody>
          <a:bodyPr/>
          <a:lstStyle/>
          <a:p>
            <a:fld id="{9398B225-107D-BE4F-BD40-45C0B7882179}" type="slidenum">
              <a:rPr lang="en-US" smtClean="0"/>
              <a:t>‹#›</a:t>
            </a:fld>
            <a:endParaRPr lang="en-US"/>
          </a:p>
        </p:txBody>
      </p:sp>
    </p:spTree>
    <p:extLst>
      <p:ext uri="{BB962C8B-B14F-4D97-AF65-F5344CB8AC3E}">
        <p14:creationId xmlns:p14="http://schemas.microsoft.com/office/powerpoint/2010/main" val="2823831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03E26-CE22-C743-BC67-ADF0BB009E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75DD0D-7BA9-A04E-9E9A-2682FFE6AD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673ECE-B05B-CD40-B3D0-B7B9B1B014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1436F8-0228-AD4C-8054-F4E207F67E28}"/>
              </a:ext>
            </a:extLst>
          </p:cNvPr>
          <p:cNvSpPr>
            <a:spLocks noGrp="1"/>
          </p:cNvSpPr>
          <p:nvPr>
            <p:ph type="dt" sz="half" idx="10"/>
          </p:nvPr>
        </p:nvSpPr>
        <p:spPr/>
        <p:txBody>
          <a:bodyPr/>
          <a:lstStyle/>
          <a:p>
            <a:fld id="{9C2AB1A9-A52A-E148-840B-60664167B4FF}" type="datetimeFigureOut">
              <a:rPr lang="en-US" smtClean="0"/>
              <a:t>9/25/19</a:t>
            </a:fld>
            <a:endParaRPr lang="en-US"/>
          </a:p>
        </p:txBody>
      </p:sp>
      <p:sp>
        <p:nvSpPr>
          <p:cNvPr id="6" name="Footer Placeholder 5">
            <a:extLst>
              <a:ext uri="{FF2B5EF4-FFF2-40B4-BE49-F238E27FC236}">
                <a16:creationId xmlns:a16="http://schemas.microsoft.com/office/drawing/2014/main" id="{3D8FC863-4B96-5748-AB96-6080E9442C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D889D6-B16E-3745-9A86-0D761B4A0641}"/>
              </a:ext>
            </a:extLst>
          </p:cNvPr>
          <p:cNvSpPr>
            <a:spLocks noGrp="1"/>
          </p:cNvSpPr>
          <p:nvPr>
            <p:ph type="sldNum" sz="quarter" idx="12"/>
          </p:nvPr>
        </p:nvSpPr>
        <p:spPr/>
        <p:txBody>
          <a:bodyPr/>
          <a:lstStyle/>
          <a:p>
            <a:fld id="{9398B225-107D-BE4F-BD40-45C0B7882179}" type="slidenum">
              <a:rPr lang="en-US" smtClean="0"/>
              <a:t>‹#›</a:t>
            </a:fld>
            <a:endParaRPr lang="en-US"/>
          </a:p>
        </p:txBody>
      </p:sp>
    </p:spTree>
    <p:extLst>
      <p:ext uri="{BB962C8B-B14F-4D97-AF65-F5344CB8AC3E}">
        <p14:creationId xmlns:p14="http://schemas.microsoft.com/office/powerpoint/2010/main" val="281990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19F5F-0E8D-F74A-90A1-466310058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2B1812-2129-B248-B05A-50CA31E8A3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A1872E-009D-394E-AC8A-B80320B8E4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0FBA2A-412D-564E-A8F2-C9D96C9CF093}"/>
              </a:ext>
            </a:extLst>
          </p:cNvPr>
          <p:cNvSpPr>
            <a:spLocks noGrp="1"/>
          </p:cNvSpPr>
          <p:nvPr>
            <p:ph type="dt" sz="half" idx="10"/>
          </p:nvPr>
        </p:nvSpPr>
        <p:spPr/>
        <p:txBody>
          <a:bodyPr/>
          <a:lstStyle/>
          <a:p>
            <a:fld id="{9C2AB1A9-A52A-E148-840B-60664167B4FF}" type="datetimeFigureOut">
              <a:rPr lang="en-US" smtClean="0"/>
              <a:t>9/25/19</a:t>
            </a:fld>
            <a:endParaRPr lang="en-US"/>
          </a:p>
        </p:txBody>
      </p:sp>
      <p:sp>
        <p:nvSpPr>
          <p:cNvPr id="6" name="Footer Placeholder 5">
            <a:extLst>
              <a:ext uri="{FF2B5EF4-FFF2-40B4-BE49-F238E27FC236}">
                <a16:creationId xmlns:a16="http://schemas.microsoft.com/office/drawing/2014/main" id="{5182BD41-ED65-6C48-8FD2-FC4029D12E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14E61-7B30-D942-9D39-5A84268A0248}"/>
              </a:ext>
            </a:extLst>
          </p:cNvPr>
          <p:cNvSpPr>
            <a:spLocks noGrp="1"/>
          </p:cNvSpPr>
          <p:nvPr>
            <p:ph type="sldNum" sz="quarter" idx="12"/>
          </p:nvPr>
        </p:nvSpPr>
        <p:spPr/>
        <p:txBody>
          <a:bodyPr/>
          <a:lstStyle/>
          <a:p>
            <a:fld id="{9398B225-107D-BE4F-BD40-45C0B7882179}" type="slidenum">
              <a:rPr lang="en-US" smtClean="0"/>
              <a:t>‹#›</a:t>
            </a:fld>
            <a:endParaRPr lang="en-US"/>
          </a:p>
        </p:txBody>
      </p:sp>
    </p:spTree>
    <p:extLst>
      <p:ext uri="{BB962C8B-B14F-4D97-AF65-F5344CB8AC3E}">
        <p14:creationId xmlns:p14="http://schemas.microsoft.com/office/powerpoint/2010/main" val="3960355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D9353A-90FB-2C42-AE6A-B970DA2553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B37FA4-7B45-AA4A-A2FD-203DA8BE3F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211679-5580-0949-9696-76E030FF9C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AB1A9-A52A-E148-840B-60664167B4FF}" type="datetimeFigureOut">
              <a:rPr lang="en-US" smtClean="0"/>
              <a:t>9/25/19</a:t>
            </a:fld>
            <a:endParaRPr lang="en-US"/>
          </a:p>
        </p:txBody>
      </p:sp>
      <p:sp>
        <p:nvSpPr>
          <p:cNvPr id="5" name="Footer Placeholder 4">
            <a:extLst>
              <a:ext uri="{FF2B5EF4-FFF2-40B4-BE49-F238E27FC236}">
                <a16:creationId xmlns:a16="http://schemas.microsoft.com/office/drawing/2014/main" id="{E5DE7788-181A-7740-A6E7-E6D55020A7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563752-5624-D442-808E-257EE5DC95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8B225-107D-BE4F-BD40-45C0B7882179}" type="slidenum">
              <a:rPr lang="en-US" smtClean="0"/>
              <a:t>‹#›</a:t>
            </a:fld>
            <a:endParaRPr lang="en-US"/>
          </a:p>
        </p:txBody>
      </p:sp>
    </p:spTree>
    <p:extLst>
      <p:ext uri="{BB962C8B-B14F-4D97-AF65-F5344CB8AC3E}">
        <p14:creationId xmlns:p14="http://schemas.microsoft.com/office/powerpoint/2010/main" val="4025520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065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5DBC1-589E-3F49-846D-35918135680E}"/>
              </a:ext>
            </a:extLst>
          </p:cNvPr>
          <p:cNvSpPr>
            <a:spLocks noGrp="1"/>
          </p:cNvSpPr>
          <p:nvPr>
            <p:ph type="title"/>
          </p:nvPr>
        </p:nvSpPr>
        <p:spPr/>
        <p:txBody>
          <a:bodyPr/>
          <a:lstStyle/>
          <a:p>
            <a:r>
              <a:rPr lang="en-US" dirty="0"/>
              <a:t>For starters</a:t>
            </a:r>
          </a:p>
        </p:txBody>
      </p:sp>
      <p:sp>
        <p:nvSpPr>
          <p:cNvPr id="3" name="Content Placeholder 2">
            <a:extLst>
              <a:ext uri="{FF2B5EF4-FFF2-40B4-BE49-F238E27FC236}">
                <a16:creationId xmlns:a16="http://schemas.microsoft.com/office/drawing/2014/main" id="{3EF5725A-72B1-4848-849C-66C8C76B3D15}"/>
              </a:ext>
            </a:extLst>
          </p:cNvPr>
          <p:cNvSpPr>
            <a:spLocks noGrp="1"/>
          </p:cNvSpPr>
          <p:nvPr>
            <p:ph idx="1"/>
          </p:nvPr>
        </p:nvSpPr>
        <p:spPr/>
        <p:txBody>
          <a:bodyPr/>
          <a:lstStyle/>
          <a:p>
            <a:r>
              <a:rPr lang="en-US" dirty="0"/>
              <a:t>Consider group interviews.</a:t>
            </a:r>
          </a:p>
          <a:p>
            <a:r>
              <a:rPr lang="en-US" dirty="0"/>
              <a:t>When more people are together, everyone relaxes. </a:t>
            </a:r>
          </a:p>
          <a:p>
            <a:r>
              <a:rPr lang="en-US" dirty="0"/>
              <a:t>Team up reporters and gather small groups of two or </a:t>
            </a:r>
            <a:br>
              <a:rPr lang="en-US" dirty="0"/>
            </a:br>
            <a:r>
              <a:rPr lang="en-US" dirty="0"/>
              <a:t>three interviewees.</a:t>
            </a:r>
          </a:p>
        </p:txBody>
      </p:sp>
    </p:spTree>
    <p:extLst>
      <p:ext uri="{BB962C8B-B14F-4D97-AF65-F5344CB8AC3E}">
        <p14:creationId xmlns:p14="http://schemas.microsoft.com/office/powerpoint/2010/main" val="397546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4756E-E7A0-7547-A4F0-5E70F15939EB}"/>
              </a:ext>
            </a:extLst>
          </p:cNvPr>
          <p:cNvSpPr>
            <a:spLocks noGrp="1"/>
          </p:cNvSpPr>
          <p:nvPr>
            <p:ph type="title"/>
          </p:nvPr>
        </p:nvSpPr>
        <p:spPr/>
        <p:txBody>
          <a:bodyPr/>
          <a:lstStyle/>
          <a:p>
            <a:r>
              <a:rPr lang="en-US" dirty="0"/>
              <a:t>Understanding interviews</a:t>
            </a:r>
          </a:p>
        </p:txBody>
      </p:sp>
      <p:sp>
        <p:nvSpPr>
          <p:cNvPr id="3" name="Content Placeholder 2">
            <a:extLst>
              <a:ext uri="{FF2B5EF4-FFF2-40B4-BE49-F238E27FC236}">
                <a16:creationId xmlns:a16="http://schemas.microsoft.com/office/drawing/2014/main" id="{36B8C43B-5B4C-D24F-B203-9D95FE4767D6}"/>
              </a:ext>
            </a:extLst>
          </p:cNvPr>
          <p:cNvSpPr>
            <a:spLocks noGrp="1"/>
          </p:cNvSpPr>
          <p:nvPr>
            <p:ph idx="1"/>
          </p:nvPr>
        </p:nvSpPr>
        <p:spPr>
          <a:xfrm>
            <a:off x="838200" y="1825625"/>
            <a:ext cx="9665368" cy="4351338"/>
          </a:xfrm>
        </p:spPr>
        <p:txBody>
          <a:bodyPr/>
          <a:lstStyle/>
          <a:p>
            <a:r>
              <a:rPr lang="en-US" dirty="0"/>
              <a:t>You can’t write a good story without talking to people. </a:t>
            </a:r>
          </a:p>
          <a:p>
            <a:r>
              <a:rPr lang="en-US" dirty="0"/>
              <a:t>Find sources, listen to them, allow them to tell their stories and ask follow-up questions until you have your story. </a:t>
            </a:r>
          </a:p>
          <a:p>
            <a:r>
              <a:rPr lang="en-US" dirty="0"/>
              <a:t>Follow the tips on the following slides!</a:t>
            </a:r>
          </a:p>
        </p:txBody>
      </p:sp>
    </p:spTree>
    <p:extLst>
      <p:ext uri="{BB962C8B-B14F-4D97-AF65-F5344CB8AC3E}">
        <p14:creationId xmlns:p14="http://schemas.microsoft.com/office/powerpoint/2010/main" val="255644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0501A-10CD-9247-BED3-A89BF8C16039}"/>
              </a:ext>
            </a:extLst>
          </p:cNvPr>
          <p:cNvSpPr>
            <a:spLocks noGrp="1"/>
          </p:cNvSpPr>
          <p:nvPr>
            <p:ph type="title"/>
          </p:nvPr>
        </p:nvSpPr>
        <p:spPr/>
        <p:txBody>
          <a:bodyPr/>
          <a:lstStyle/>
          <a:p>
            <a:r>
              <a:rPr lang="en-US" dirty="0"/>
              <a:t>Steps to make an interview work</a:t>
            </a:r>
          </a:p>
        </p:txBody>
      </p:sp>
      <p:sp>
        <p:nvSpPr>
          <p:cNvPr id="3" name="Content Placeholder 2">
            <a:extLst>
              <a:ext uri="{FF2B5EF4-FFF2-40B4-BE49-F238E27FC236}">
                <a16:creationId xmlns:a16="http://schemas.microsoft.com/office/drawing/2014/main" id="{AB3A4810-B1D7-3843-A293-4F5C9C627A32}"/>
              </a:ext>
            </a:extLst>
          </p:cNvPr>
          <p:cNvSpPr>
            <a:spLocks noGrp="1"/>
          </p:cNvSpPr>
          <p:nvPr>
            <p:ph idx="1"/>
          </p:nvPr>
        </p:nvSpPr>
        <p:spPr>
          <a:xfrm>
            <a:off x="838200" y="1825625"/>
            <a:ext cx="10795000" cy="3660775"/>
          </a:xfrm>
        </p:spPr>
        <p:txBody>
          <a:bodyPr/>
          <a:lstStyle/>
          <a:p>
            <a:pPr marL="0" indent="0">
              <a:buNone/>
            </a:pPr>
            <a:r>
              <a:rPr lang="en-US" b="1" dirty="0"/>
              <a:t>Prepare</a:t>
            </a:r>
          </a:p>
          <a:p>
            <a:r>
              <a:rPr lang="en-US" dirty="0"/>
              <a:t>Journalists must know what they need to ask before the interview. Talk to other students, coaches and teachers. Write those questions down. </a:t>
            </a:r>
          </a:p>
          <a:p>
            <a:pPr marL="0" indent="0">
              <a:buNone/>
            </a:pPr>
            <a:r>
              <a:rPr lang="en-US" b="1" dirty="0"/>
              <a:t>Ask open-ended questions</a:t>
            </a:r>
          </a:p>
          <a:p>
            <a:r>
              <a:rPr lang="en-US" dirty="0"/>
              <a:t>These begin with “How” “What” “Where” “When” and “Why.” They start conversations which lead to the information you want. And don’t ask two questions at once. Make them answer the tough question before moving on.</a:t>
            </a:r>
          </a:p>
        </p:txBody>
      </p:sp>
    </p:spTree>
    <p:extLst>
      <p:ext uri="{BB962C8B-B14F-4D97-AF65-F5344CB8AC3E}">
        <p14:creationId xmlns:p14="http://schemas.microsoft.com/office/powerpoint/2010/main" val="250145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B1B0D-F9B4-234B-B455-8A3998304068}"/>
              </a:ext>
            </a:extLst>
          </p:cNvPr>
          <p:cNvSpPr>
            <a:spLocks noGrp="1"/>
          </p:cNvSpPr>
          <p:nvPr>
            <p:ph type="title"/>
          </p:nvPr>
        </p:nvSpPr>
        <p:spPr/>
        <p:txBody>
          <a:bodyPr/>
          <a:lstStyle/>
          <a:p>
            <a:r>
              <a:rPr lang="en-US" dirty="0"/>
              <a:t>Steps to make an interview work</a:t>
            </a:r>
          </a:p>
        </p:txBody>
      </p:sp>
      <p:sp>
        <p:nvSpPr>
          <p:cNvPr id="3" name="Content Placeholder 2">
            <a:extLst>
              <a:ext uri="{FF2B5EF4-FFF2-40B4-BE49-F238E27FC236}">
                <a16:creationId xmlns:a16="http://schemas.microsoft.com/office/drawing/2014/main" id="{84D91F57-71A5-D846-853C-A8FCE3B983D8}"/>
              </a:ext>
            </a:extLst>
          </p:cNvPr>
          <p:cNvSpPr>
            <a:spLocks noGrp="1"/>
          </p:cNvSpPr>
          <p:nvPr>
            <p:ph idx="1"/>
          </p:nvPr>
        </p:nvSpPr>
        <p:spPr>
          <a:xfrm>
            <a:off x="838200" y="1825625"/>
            <a:ext cx="9867900" cy="3381375"/>
          </a:xfrm>
        </p:spPr>
        <p:txBody>
          <a:bodyPr/>
          <a:lstStyle/>
          <a:p>
            <a:pPr marL="0" indent="0">
              <a:buNone/>
            </a:pPr>
            <a:r>
              <a:rPr lang="en-US" b="1" dirty="0"/>
              <a:t>Be quiet</a:t>
            </a:r>
          </a:p>
          <a:p>
            <a:r>
              <a:rPr lang="en-US" dirty="0"/>
              <a:t>If you stop talking, they’ll start. Smile and nod. Don’t interrupt. Let silence linger longer than a normal conversation. They will keep talking. </a:t>
            </a:r>
          </a:p>
          <a:p>
            <a:pPr marL="0" indent="0">
              <a:buNone/>
            </a:pPr>
            <a:r>
              <a:rPr lang="en-US" b="1" dirty="0"/>
              <a:t>Care</a:t>
            </a:r>
          </a:p>
          <a:p>
            <a:r>
              <a:rPr lang="en-US" dirty="0"/>
              <a:t>If you show your subject you think their story is important, </a:t>
            </a:r>
            <a:br>
              <a:rPr lang="en-US" dirty="0"/>
            </a:br>
            <a:r>
              <a:rPr lang="en-US" dirty="0"/>
              <a:t>they are more likely to open up to you</a:t>
            </a:r>
          </a:p>
        </p:txBody>
      </p:sp>
    </p:spTree>
    <p:extLst>
      <p:ext uri="{BB962C8B-B14F-4D97-AF65-F5344CB8AC3E}">
        <p14:creationId xmlns:p14="http://schemas.microsoft.com/office/powerpoint/2010/main" val="151792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D5991-B42B-864D-A994-68C15D02062F}"/>
              </a:ext>
            </a:extLst>
          </p:cNvPr>
          <p:cNvSpPr>
            <a:spLocks noGrp="1"/>
          </p:cNvSpPr>
          <p:nvPr>
            <p:ph type="title"/>
          </p:nvPr>
        </p:nvSpPr>
        <p:spPr/>
        <p:txBody>
          <a:bodyPr/>
          <a:lstStyle/>
          <a:p>
            <a:r>
              <a:rPr lang="en-US" dirty="0"/>
              <a:t>Steps to make an interview work</a:t>
            </a:r>
          </a:p>
        </p:txBody>
      </p:sp>
      <p:sp>
        <p:nvSpPr>
          <p:cNvPr id="3" name="Content Placeholder 2">
            <a:extLst>
              <a:ext uri="{FF2B5EF4-FFF2-40B4-BE49-F238E27FC236}">
                <a16:creationId xmlns:a16="http://schemas.microsoft.com/office/drawing/2014/main" id="{28EAD149-0C11-9247-A75D-5F0D0C997097}"/>
              </a:ext>
            </a:extLst>
          </p:cNvPr>
          <p:cNvSpPr>
            <a:spLocks noGrp="1"/>
          </p:cNvSpPr>
          <p:nvPr>
            <p:ph idx="1"/>
          </p:nvPr>
        </p:nvSpPr>
        <p:spPr>
          <a:xfrm>
            <a:off x="838200" y="1825625"/>
            <a:ext cx="9581147" cy="4351338"/>
          </a:xfrm>
        </p:spPr>
        <p:txBody>
          <a:bodyPr/>
          <a:lstStyle/>
          <a:p>
            <a:pPr marL="0" indent="0">
              <a:buNone/>
            </a:pPr>
            <a:r>
              <a:rPr lang="en-US" b="1" dirty="0"/>
              <a:t>Keep them in the know</a:t>
            </a:r>
          </a:p>
          <a:p>
            <a:r>
              <a:rPr lang="en-US" dirty="0"/>
              <a:t>Tell your interviewee what you’re writing about (in general). They might help you stay on topic. </a:t>
            </a:r>
          </a:p>
          <a:p>
            <a:pPr marL="0" indent="0">
              <a:buNone/>
            </a:pPr>
            <a:r>
              <a:rPr lang="en-US" b="1" dirty="0"/>
              <a:t>Edit</a:t>
            </a:r>
          </a:p>
          <a:p>
            <a:r>
              <a:rPr lang="en-US" dirty="0"/>
              <a:t>Revision is not just for the finished product. They should only be as long as they are relevant. Keep only necessary words in the necessary quotes. </a:t>
            </a:r>
          </a:p>
        </p:txBody>
      </p:sp>
    </p:spTree>
    <p:extLst>
      <p:ext uri="{BB962C8B-B14F-4D97-AF65-F5344CB8AC3E}">
        <p14:creationId xmlns:p14="http://schemas.microsoft.com/office/powerpoint/2010/main" val="176783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CFEF-3B00-234A-9502-CF305350ABB4}"/>
              </a:ext>
            </a:extLst>
          </p:cNvPr>
          <p:cNvSpPr>
            <a:spLocks noGrp="1"/>
          </p:cNvSpPr>
          <p:nvPr>
            <p:ph type="title"/>
          </p:nvPr>
        </p:nvSpPr>
        <p:spPr/>
        <p:txBody>
          <a:bodyPr/>
          <a:lstStyle/>
          <a:p>
            <a:r>
              <a:rPr lang="en-US" dirty="0"/>
              <a:t>Record, reflect and repeat</a:t>
            </a:r>
          </a:p>
        </p:txBody>
      </p:sp>
      <p:sp>
        <p:nvSpPr>
          <p:cNvPr id="3" name="Content Placeholder 2">
            <a:extLst>
              <a:ext uri="{FF2B5EF4-FFF2-40B4-BE49-F238E27FC236}">
                <a16:creationId xmlns:a16="http://schemas.microsoft.com/office/drawing/2014/main" id="{B0EE578B-7E67-334C-8E94-E70B9ECF4648}"/>
              </a:ext>
            </a:extLst>
          </p:cNvPr>
          <p:cNvSpPr>
            <a:spLocks noGrp="1"/>
          </p:cNvSpPr>
          <p:nvPr>
            <p:ph idx="1"/>
          </p:nvPr>
        </p:nvSpPr>
        <p:spPr/>
        <p:txBody>
          <a:bodyPr/>
          <a:lstStyle/>
          <a:p>
            <a:r>
              <a:rPr lang="en-US" dirty="0"/>
              <a:t>Record a “big story” interview and a series of quick interviews.</a:t>
            </a:r>
          </a:p>
          <a:p>
            <a:r>
              <a:rPr lang="en-US" dirty="0"/>
              <a:t>Listen and take notes. What did you do right? Wrong? Did you interrupt the interviewee? Did you ask close-ended questions? Did you let them skip a tough question?</a:t>
            </a:r>
          </a:p>
          <a:p>
            <a:r>
              <a:rPr lang="en-US" dirty="0"/>
              <a:t>Learn from your mistakes. Write reminders in your notebook. </a:t>
            </a:r>
            <a:br>
              <a:rPr lang="en-US" dirty="0"/>
            </a:br>
            <a:r>
              <a:rPr lang="en-US" dirty="0"/>
              <a:t>You’ll be a better reporter. </a:t>
            </a:r>
          </a:p>
        </p:txBody>
      </p:sp>
    </p:spTree>
    <p:extLst>
      <p:ext uri="{BB962C8B-B14F-4D97-AF65-F5344CB8AC3E}">
        <p14:creationId xmlns:p14="http://schemas.microsoft.com/office/powerpoint/2010/main" val="156808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9A0C5-238E-E540-A518-B4E09E20104E}"/>
              </a:ext>
            </a:extLst>
          </p:cNvPr>
          <p:cNvSpPr>
            <a:spLocks noGrp="1"/>
          </p:cNvSpPr>
          <p:nvPr>
            <p:ph type="title"/>
          </p:nvPr>
        </p:nvSpPr>
        <p:spPr/>
        <p:txBody>
          <a:bodyPr/>
          <a:lstStyle/>
          <a:p>
            <a:r>
              <a:rPr lang="en-US" dirty="0"/>
              <a:t>Remember</a:t>
            </a:r>
          </a:p>
        </p:txBody>
      </p:sp>
      <p:sp>
        <p:nvSpPr>
          <p:cNvPr id="3" name="Content Placeholder 2">
            <a:extLst>
              <a:ext uri="{FF2B5EF4-FFF2-40B4-BE49-F238E27FC236}">
                <a16:creationId xmlns:a16="http://schemas.microsoft.com/office/drawing/2014/main" id="{A0B17924-7694-7547-8BA7-1998CA0BD601}"/>
              </a:ext>
            </a:extLst>
          </p:cNvPr>
          <p:cNvSpPr>
            <a:spLocks noGrp="1"/>
          </p:cNvSpPr>
          <p:nvPr>
            <p:ph idx="1"/>
          </p:nvPr>
        </p:nvSpPr>
        <p:spPr/>
        <p:txBody>
          <a:bodyPr/>
          <a:lstStyle/>
          <a:p>
            <a:r>
              <a:rPr lang="en-US" dirty="0"/>
              <a:t>Sitting in the yearbook room, writing a story without doing any research or interviewing anyone is not reporting.</a:t>
            </a:r>
          </a:p>
          <a:p>
            <a:r>
              <a:rPr lang="en-US" dirty="0"/>
              <a:t>Asking someone to “give you a quote” is not reporting.</a:t>
            </a:r>
          </a:p>
          <a:p>
            <a:r>
              <a:rPr lang="en-US" dirty="0"/>
              <a:t>Put in the work and you’ll get the story.</a:t>
            </a:r>
          </a:p>
        </p:txBody>
      </p:sp>
    </p:spTree>
    <p:extLst>
      <p:ext uri="{BB962C8B-B14F-4D97-AF65-F5344CB8AC3E}">
        <p14:creationId xmlns:p14="http://schemas.microsoft.com/office/powerpoint/2010/main" val="254765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330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956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2C9F8-F93A-9F4C-BDCF-EA16AB915C0E}"/>
              </a:ext>
            </a:extLst>
          </p:cNvPr>
          <p:cNvSpPr>
            <a:spLocks noGrp="1"/>
          </p:cNvSpPr>
          <p:nvPr>
            <p:ph type="title"/>
          </p:nvPr>
        </p:nvSpPr>
        <p:spPr/>
        <p:txBody>
          <a:bodyPr/>
          <a:lstStyle/>
          <a:p>
            <a:r>
              <a:rPr lang="en-US" dirty="0"/>
              <a:t>Understanding reporting</a:t>
            </a:r>
          </a:p>
        </p:txBody>
      </p:sp>
      <p:sp>
        <p:nvSpPr>
          <p:cNvPr id="3" name="Content Placeholder 2">
            <a:extLst>
              <a:ext uri="{FF2B5EF4-FFF2-40B4-BE49-F238E27FC236}">
                <a16:creationId xmlns:a16="http://schemas.microsoft.com/office/drawing/2014/main" id="{CF691E67-FAD8-6A4D-9007-62F1CD7BCBB6}"/>
              </a:ext>
            </a:extLst>
          </p:cNvPr>
          <p:cNvSpPr>
            <a:spLocks noGrp="1"/>
          </p:cNvSpPr>
          <p:nvPr>
            <p:ph idx="1"/>
          </p:nvPr>
        </p:nvSpPr>
        <p:spPr/>
        <p:txBody>
          <a:bodyPr/>
          <a:lstStyle/>
          <a:p>
            <a:r>
              <a:rPr lang="en-US" dirty="0"/>
              <a:t>Remember, an interview is just a conversation and most people love to talk about themselves. </a:t>
            </a:r>
          </a:p>
          <a:p>
            <a:r>
              <a:rPr lang="en-US" dirty="0"/>
              <a:t>Allow them to do so. </a:t>
            </a:r>
          </a:p>
          <a:p>
            <a:r>
              <a:rPr lang="en-US" dirty="0"/>
              <a:t>Listen.</a:t>
            </a:r>
          </a:p>
        </p:txBody>
      </p:sp>
    </p:spTree>
    <p:extLst>
      <p:ext uri="{BB962C8B-B14F-4D97-AF65-F5344CB8AC3E}">
        <p14:creationId xmlns:p14="http://schemas.microsoft.com/office/powerpoint/2010/main" val="149854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4D592-2EDE-E849-8F4D-0A55969679F2}"/>
              </a:ext>
            </a:extLst>
          </p:cNvPr>
          <p:cNvSpPr>
            <a:spLocks noGrp="1"/>
          </p:cNvSpPr>
          <p:nvPr>
            <p:ph type="title"/>
          </p:nvPr>
        </p:nvSpPr>
        <p:spPr/>
        <p:txBody>
          <a:bodyPr/>
          <a:lstStyle/>
          <a:p>
            <a:r>
              <a:rPr lang="en-US" dirty="0"/>
              <a:t>Understanding reporting</a:t>
            </a:r>
          </a:p>
        </p:txBody>
      </p:sp>
      <p:sp>
        <p:nvSpPr>
          <p:cNvPr id="3" name="Content Placeholder 2">
            <a:extLst>
              <a:ext uri="{FF2B5EF4-FFF2-40B4-BE49-F238E27FC236}">
                <a16:creationId xmlns:a16="http://schemas.microsoft.com/office/drawing/2014/main" id="{47F621AD-6B5D-114C-B74C-C19AED6CCA97}"/>
              </a:ext>
            </a:extLst>
          </p:cNvPr>
          <p:cNvSpPr>
            <a:spLocks noGrp="1"/>
          </p:cNvSpPr>
          <p:nvPr>
            <p:ph idx="1"/>
          </p:nvPr>
        </p:nvSpPr>
        <p:spPr/>
        <p:txBody>
          <a:bodyPr>
            <a:normAutofit/>
          </a:bodyPr>
          <a:lstStyle/>
          <a:p>
            <a:pPr marL="0" indent="0">
              <a:buNone/>
            </a:pPr>
            <a:r>
              <a:rPr lang="en-US" b="1" dirty="0"/>
              <a:t>Pre-angle</a:t>
            </a:r>
          </a:p>
          <a:p>
            <a:r>
              <a:rPr lang="en-US" dirty="0"/>
              <a:t>Start with some clue of where you want the story to go. Approach the subjects in your story with something. You will need to research. Talk to your friends and peers and ask questions. </a:t>
            </a:r>
          </a:p>
          <a:p>
            <a:pPr marL="0" indent="0">
              <a:buNone/>
            </a:pPr>
            <a:r>
              <a:rPr lang="en-US" b="1" dirty="0"/>
              <a:t>Pre-interviews</a:t>
            </a:r>
          </a:p>
          <a:p>
            <a:r>
              <a:rPr lang="en-US" dirty="0"/>
              <a:t>Interview people about potential angles for your story. Your job is to find out what is really happening. Don’t write a story about your friends, but talk to your friends to find a story. </a:t>
            </a:r>
          </a:p>
        </p:txBody>
      </p:sp>
    </p:spTree>
    <p:extLst>
      <p:ext uri="{BB962C8B-B14F-4D97-AF65-F5344CB8AC3E}">
        <p14:creationId xmlns:p14="http://schemas.microsoft.com/office/powerpoint/2010/main" val="224383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04EF-9909-C64C-AA49-684B5C73DEDF}"/>
              </a:ext>
            </a:extLst>
          </p:cNvPr>
          <p:cNvSpPr>
            <a:spLocks noGrp="1"/>
          </p:cNvSpPr>
          <p:nvPr>
            <p:ph type="title"/>
          </p:nvPr>
        </p:nvSpPr>
        <p:spPr/>
        <p:txBody>
          <a:bodyPr/>
          <a:lstStyle/>
          <a:p>
            <a:r>
              <a:rPr lang="en-US" dirty="0"/>
              <a:t>Understanding reporting</a:t>
            </a:r>
          </a:p>
        </p:txBody>
      </p:sp>
      <p:sp>
        <p:nvSpPr>
          <p:cNvPr id="3" name="Content Placeholder 2">
            <a:extLst>
              <a:ext uri="{FF2B5EF4-FFF2-40B4-BE49-F238E27FC236}">
                <a16:creationId xmlns:a16="http://schemas.microsoft.com/office/drawing/2014/main" id="{BA47213A-D908-B54A-8F99-946E89BE4F4D}"/>
              </a:ext>
            </a:extLst>
          </p:cNvPr>
          <p:cNvSpPr>
            <a:spLocks noGrp="1"/>
          </p:cNvSpPr>
          <p:nvPr>
            <p:ph idx="1"/>
          </p:nvPr>
        </p:nvSpPr>
        <p:spPr>
          <a:xfrm>
            <a:off x="838200" y="1558925"/>
            <a:ext cx="10854128" cy="4351338"/>
          </a:xfrm>
        </p:spPr>
        <p:txBody>
          <a:bodyPr>
            <a:normAutofit/>
          </a:bodyPr>
          <a:lstStyle/>
          <a:p>
            <a:pPr marL="0" indent="0">
              <a:buNone/>
            </a:pPr>
            <a:r>
              <a:rPr lang="en-US" b="1" dirty="0"/>
              <a:t>Access</a:t>
            </a:r>
          </a:p>
          <a:p>
            <a:r>
              <a:rPr lang="en-US" dirty="0"/>
              <a:t>Contact whoever is in charge of your topic. </a:t>
            </a:r>
          </a:p>
          <a:p>
            <a:r>
              <a:rPr lang="en-US" dirty="0"/>
              <a:t>Let them know what you were doing and when you need to be in a certain place. Ask permission. Then, ask about potential angles. </a:t>
            </a:r>
          </a:p>
          <a:p>
            <a:r>
              <a:rPr lang="en-US" dirty="0"/>
              <a:t>Be courteous and professional. Clear communication is one of the keys to your story. </a:t>
            </a:r>
          </a:p>
          <a:p>
            <a:pPr marL="0" indent="0">
              <a:buNone/>
            </a:pPr>
            <a:r>
              <a:rPr lang="en-US" b="1" dirty="0"/>
              <a:t>Observation</a:t>
            </a:r>
          </a:p>
          <a:p>
            <a:r>
              <a:rPr lang="en-US" dirty="0"/>
              <a:t>Observe your subjects in action. You never know which moment will </a:t>
            </a:r>
            <a:br>
              <a:rPr lang="en-US" dirty="0"/>
            </a:br>
            <a:r>
              <a:rPr lang="en-US" dirty="0"/>
              <a:t>become your lead. </a:t>
            </a:r>
          </a:p>
        </p:txBody>
      </p:sp>
    </p:spTree>
    <p:extLst>
      <p:ext uri="{BB962C8B-B14F-4D97-AF65-F5344CB8AC3E}">
        <p14:creationId xmlns:p14="http://schemas.microsoft.com/office/powerpoint/2010/main" val="65551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A7457-13CA-2945-B1F7-A5B0ED618529}"/>
              </a:ext>
            </a:extLst>
          </p:cNvPr>
          <p:cNvSpPr>
            <a:spLocks noGrp="1"/>
          </p:cNvSpPr>
          <p:nvPr>
            <p:ph type="title"/>
          </p:nvPr>
        </p:nvSpPr>
        <p:spPr/>
        <p:txBody>
          <a:bodyPr/>
          <a:lstStyle/>
          <a:p>
            <a:r>
              <a:rPr lang="en-US" dirty="0"/>
              <a:t>Understanding reporting</a:t>
            </a:r>
          </a:p>
        </p:txBody>
      </p:sp>
      <p:sp>
        <p:nvSpPr>
          <p:cNvPr id="3" name="Content Placeholder 2">
            <a:extLst>
              <a:ext uri="{FF2B5EF4-FFF2-40B4-BE49-F238E27FC236}">
                <a16:creationId xmlns:a16="http://schemas.microsoft.com/office/drawing/2014/main" id="{F889C267-10D7-074F-A561-BED82E9DCB8A}"/>
              </a:ext>
            </a:extLst>
          </p:cNvPr>
          <p:cNvSpPr>
            <a:spLocks noGrp="1"/>
          </p:cNvSpPr>
          <p:nvPr>
            <p:ph idx="1"/>
          </p:nvPr>
        </p:nvSpPr>
        <p:spPr>
          <a:xfrm>
            <a:off x="838200" y="1825625"/>
            <a:ext cx="9881937" cy="4351338"/>
          </a:xfrm>
        </p:spPr>
        <p:txBody>
          <a:bodyPr/>
          <a:lstStyle/>
          <a:p>
            <a:pPr marL="0" indent="0">
              <a:buNone/>
            </a:pPr>
            <a:r>
              <a:rPr lang="en-US" b="1" dirty="0"/>
              <a:t>Interview prep</a:t>
            </a:r>
          </a:p>
          <a:p>
            <a:r>
              <a:rPr lang="en-US" dirty="0"/>
              <a:t>Prepare questions ahead of time. Type them. Study them. Because you’ve observed the subject, you will be able to ask specific questions.</a:t>
            </a:r>
          </a:p>
          <a:p>
            <a:pPr marL="0" indent="0">
              <a:buNone/>
            </a:pPr>
            <a:r>
              <a:rPr lang="en-US" b="1" dirty="0"/>
              <a:t>Angle</a:t>
            </a:r>
          </a:p>
          <a:p>
            <a:r>
              <a:rPr lang="en-US" dirty="0"/>
              <a:t>At this point in the process, you should have a clear understanding of where you are headed. It may change during your interview if a new topic arises. </a:t>
            </a:r>
          </a:p>
        </p:txBody>
      </p:sp>
    </p:spTree>
    <p:extLst>
      <p:ext uri="{BB962C8B-B14F-4D97-AF65-F5344CB8AC3E}">
        <p14:creationId xmlns:p14="http://schemas.microsoft.com/office/powerpoint/2010/main" val="383870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4BF88-9B18-8848-8257-8F4F14A4F430}"/>
              </a:ext>
            </a:extLst>
          </p:cNvPr>
          <p:cNvSpPr>
            <a:spLocks noGrp="1"/>
          </p:cNvSpPr>
          <p:nvPr>
            <p:ph type="title"/>
          </p:nvPr>
        </p:nvSpPr>
        <p:spPr/>
        <p:txBody>
          <a:bodyPr/>
          <a:lstStyle/>
          <a:p>
            <a:r>
              <a:rPr lang="en-US" dirty="0"/>
              <a:t>Understanding reporting</a:t>
            </a:r>
          </a:p>
        </p:txBody>
      </p:sp>
      <p:sp>
        <p:nvSpPr>
          <p:cNvPr id="3" name="Content Placeholder 2">
            <a:extLst>
              <a:ext uri="{FF2B5EF4-FFF2-40B4-BE49-F238E27FC236}">
                <a16:creationId xmlns:a16="http://schemas.microsoft.com/office/drawing/2014/main" id="{C03D8D4F-62D6-5946-8794-B6BCB93DB6AB}"/>
              </a:ext>
            </a:extLst>
          </p:cNvPr>
          <p:cNvSpPr>
            <a:spLocks noGrp="1"/>
          </p:cNvSpPr>
          <p:nvPr>
            <p:ph idx="1"/>
          </p:nvPr>
        </p:nvSpPr>
        <p:spPr/>
        <p:txBody>
          <a:bodyPr/>
          <a:lstStyle/>
          <a:p>
            <a:pPr marL="0" indent="0">
              <a:buNone/>
            </a:pPr>
            <a:r>
              <a:rPr lang="en-US" b="1" dirty="0"/>
              <a:t>Interviews/new angle</a:t>
            </a:r>
          </a:p>
          <a:p>
            <a:r>
              <a:rPr lang="en-US" dirty="0"/>
              <a:t>Remember all the tips you’ve learned in your class, and remember, </a:t>
            </a:r>
            <a:br>
              <a:rPr lang="en-US" dirty="0"/>
            </a:br>
            <a:r>
              <a:rPr lang="en-US" dirty="0"/>
              <a:t>if you come up with a better angle during the interview, it’s </a:t>
            </a:r>
            <a:br>
              <a:rPr lang="en-US" dirty="0"/>
            </a:br>
            <a:r>
              <a:rPr lang="en-US" dirty="0"/>
              <a:t>OK to change. </a:t>
            </a:r>
          </a:p>
          <a:p>
            <a:r>
              <a:rPr lang="en-US" dirty="0"/>
              <a:t>Conduct the interview like a conversation.</a:t>
            </a:r>
          </a:p>
          <a:p>
            <a:pPr marL="0" indent="0">
              <a:buNone/>
            </a:pPr>
            <a:r>
              <a:rPr lang="en-US" b="1" dirty="0"/>
              <a:t>Lead</a:t>
            </a:r>
          </a:p>
          <a:p>
            <a:r>
              <a:rPr lang="en-US" dirty="0"/>
              <a:t>While your interviews are still fresh in your mind, review your notes and write your lead.</a:t>
            </a:r>
          </a:p>
        </p:txBody>
      </p:sp>
    </p:spTree>
    <p:extLst>
      <p:ext uri="{BB962C8B-B14F-4D97-AF65-F5344CB8AC3E}">
        <p14:creationId xmlns:p14="http://schemas.microsoft.com/office/powerpoint/2010/main" val="389844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4E1AE-6719-D54E-A74F-E36EA8831581}"/>
              </a:ext>
            </a:extLst>
          </p:cNvPr>
          <p:cNvSpPr>
            <a:spLocks noGrp="1"/>
          </p:cNvSpPr>
          <p:nvPr>
            <p:ph type="title"/>
          </p:nvPr>
        </p:nvSpPr>
        <p:spPr/>
        <p:txBody>
          <a:bodyPr/>
          <a:lstStyle/>
          <a:p>
            <a:r>
              <a:rPr lang="en-US" dirty="0"/>
              <a:t>Understanding reporting</a:t>
            </a:r>
          </a:p>
        </p:txBody>
      </p:sp>
      <p:sp>
        <p:nvSpPr>
          <p:cNvPr id="3" name="Content Placeholder 2">
            <a:extLst>
              <a:ext uri="{FF2B5EF4-FFF2-40B4-BE49-F238E27FC236}">
                <a16:creationId xmlns:a16="http://schemas.microsoft.com/office/drawing/2014/main" id="{99ED7C58-3204-CC45-9DFF-24CC7BF68DC5}"/>
              </a:ext>
            </a:extLst>
          </p:cNvPr>
          <p:cNvSpPr>
            <a:spLocks noGrp="1"/>
          </p:cNvSpPr>
          <p:nvPr>
            <p:ph idx="1"/>
          </p:nvPr>
        </p:nvSpPr>
        <p:spPr>
          <a:xfrm>
            <a:off x="838200" y="1825625"/>
            <a:ext cx="10820400" cy="3571875"/>
          </a:xfrm>
        </p:spPr>
        <p:txBody>
          <a:bodyPr/>
          <a:lstStyle/>
          <a:p>
            <a:pPr marL="0" indent="0">
              <a:buNone/>
            </a:pPr>
            <a:r>
              <a:rPr lang="en-US" b="1" dirty="0"/>
              <a:t>Organization</a:t>
            </a:r>
          </a:p>
          <a:p>
            <a:r>
              <a:rPr lang="en-US" dirty="0"/>
              <a:t>Before proceeding, set up an organization process. </a:t>
            </a:r>
          </a:p>
          <a:p>
            <a:r>
              <a:rPr lang="en-US" dirty="0"/>
              <a:t>Organize notes from various interviews. Put relevant quotes together. </a:t>
            </a:r>
          </a:p>
          <a:p>
            <a:r>
              <a:rPr lang="en-US" dirty="0"/>
              <a:t>If you recorded your interviews, transcribe your notes. </a:t>
            </a:r>
          </a:p>
          <a:p>
            <a:r>
              <a:rPr lang="en-US" dirty="0"/>
              <a:t>How will the story flow? Will you include every source you interviewed? Which quotes will you summarize? </a:t>
            </a:r>
          </a:p>
          <a:p>
            <a:r>
              <a:rPr lang="en-US" dirty="0"/>
              <a:t>Do what it takes to add logical organization to your story. </a:t>
            </a:r>
          </a:p>
        </p:txBody>
      </p:sp>
    </p:spTree>
    <p:extLst>
      <p:ext uri="{BB962C8B-B14F-4D97-AF65-F5344CB8AC3E}">
        <p14:creationId xmlns:p14="http://schemas.microsoft.com/office/powerpoint/2010/main" val="312804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1DAE7-B2AD-B646-AAF9-6859FCD01928}"/>
              </a:ext>
            </a:extLst>
          </p:cNvPr>
          <p:cNvSpPr>
            <a:spLocks noGrp="1"/>
          </p:cNvSpPr>
          <p:nvPr>
            <p:ph type="title"/>
          </p:nvPr>
        </p:nvSpPr>
        <p:spPr/>
        <p:txBody>
          <a:bodyPr/>
          <a:lstStyle/>
          <a:p>
            <a:r>
              <a:rPr lang="en-US" dirty="0"/>
              <a:t>Understanding reporting</a:t>
            </a:r>
          </a:p>
        </p:txBody>
      </p:sp>
      <p:sp>
        <p:nvSpPr>
          <p:cNvPr id="3" name="Content Placeholder 2">
            <a:extLst>
              <a:ext uri="{FF2B5EF4-FFF2-40B4-BE49-F238E27FC236}">
                <a16:creationId xmlns:a16="http://schemas.microsoft.com/office/drawing/2014/main" id="{CC14FE56-A260-5A4D-AF45-99BE9C9DA54A}"/>
              </a:ext>
            </a:extLst>
          </p:cNvPr>
          <p:cNvSpPr>
            <a:spLocks noGrp="1"/>
          </p:cNvSpPr>
          <p:nvPr>
            <p:ph idx="1"/>
          </p:nvPr>
        </p:nvSpPr>
        <p:spPr>
          <a:xfrm>
            <a:off x="838200" y="1596026"/>
            <a:ext cx="10515600" cy="3877674"/>
          </a:xfrm>
        </p:spPr>
        <p:txBody>
          <a:bodyPr/>
          <a:lstStyle/>
          <a:p>
            <a:pPr marL="0" indent="0">
              <a:buNone/>
            </a:pPr>
            <a:r>
              <a:rPr lang="en-US" b="1" dirty="0"/>
              <a:t>More interviews</a:t>
            </a:r>
          </a:p>
          <a:p>
            <a:r>
              <a:rPr lang="en-US" dirty="0"/>
              <a:t>It is OK to call an interviewee to ask more questions, clarify answers and check facts. Make sure you have a way to contact them.</a:t>
            </a:r>
          </a:p>
          <a:p>
            <a:pPr marL="0" indent="0">
              <a:buNone/>
            </a:pPr>
            <a:r>
              <a:rPr lang="en-US" b="1" dirty="0"/>
              <a:t>Write and edit the story</a:t>
            </a:r>
          </a:p>
          <a:p>
            <a:r>
              <a:rPr lang="en-US" dirty="0"/>
              <a:t>Sit down. Take the time to write thoughtful copy. </a:t>
            </a:r>
          </a:p>
          <a:p>
            <a:r>
              <a:rPr lang="en-US" dirty="0"/>
              <a:t>There is no excuse for turning in copy with spelling, grammatical and style errors. Use your resources and spell check, but remember, it doesn’t catch everything. </a:t>
            </a:r>
          </a:p>
        </p:txBody>
      </p:sp>
    </p:spTree>
    <p:extLst>
      <p:ext uri="{BB962C8B-B14F-4D97-AF65-F5344CB8AC3E}">
        <p14:creationId xmlns:p14="http://schemas.microsoft.com/office/powerpoint/2010/main" val="131315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773</Words>
  <Application>Microsoft Macintosh PowerPoint</Application>
  <PresentationFormat>Widescreen</PresentationFormat>
  <Paragraphs>71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Understanding reporting</vt:lpstr>
      <vt:lpstr>Understanding reporting</vt:lpstr>
      <vt:lpstr>Understanding reporting</vt:lpstr>
      <vt:lpstr>Understanding reporting</vt:lpstr>
      <vt:lpstr>Understanding reporting</vt:lpstr>
      <vt:lpstr>Understanding reporting</vt:lpstr>
      <vt:lpstr>Understanding reporting</vt:lpstr>
      <vt:lpstr>For starters</vt:lpstr>
      <vt:lpstr>Understanding interviews</vt:lpstr>
      <vt:lpstr>Steps to make an interview work</vt:lpstr>
      <vt:lpstr>Steps to make an interview work</vt:lpstr>
      <vt:lpstr>Steps to make an interview work</vt:lpstr>
      <vt:lpstr>Record, reflect and repeat</vt:lpstr>
      <vt:lpstr>Remember</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Sharkey, Becky</dc:creator>
  <cp:lastModifiedBy>Lewis, Kyle W</cp:lastModifiedBy>
  <cp:revision>22</cp:revision>
  <cp:lastPrinted>2018-07-11T16:01:29Z</cp:lastPrinted>
  <dcterms:created xsi:type="dcterms:W3CDTF">2018-06-25T18:47:02Z</dcterms:created>
  <dcterms:modified xsi:type="dcterms:W3CDTF">2019-09-25T15:08:34Z</dcterms:modified>
</cp:coreProperties>
</file>